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4"/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</p:sldIdLst>
  <p:sldSz cy="5143500" cx="9144000"/>
  <p:notesSz cx="6858000" cy="9144000"/>
  <p:embeddedFontLst>
    <p:embeddedFont>
      <p:font typeface="Nunito"/>
      <p:regular r:id="rId37"/>
      <p:bold r:id="rId38"/>
      <p:italic r:id="rId39"/>
      <p:boldItalic r:id="rId40"/>
    </p:embeddedFont>
    <p:embeddedFont>
      <p:font typeface="Open Sans ExtraBold"/>
      <p:bold r:id="rId41"/>
      <p:boldItalic r:id="rId42"/>
    </p:embeddedFont>
    <p:embeddedFont>
      <p:font typeface="Open Sans"/>
      <p:regular r:id="rId43"/>
      <p:bold r:id="rId44"/>
      <p:italic r:id="rId45"/>
      <p:boldItalic r:id="rId4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Nunito-boldItalic.fntdata"/><Relationship Id="rId20" Type="http://schemas.openxmlformats.org/officeDocument/2006/relationships/slide" Target="slides/slide14.xml"/><Relationship Id="rId42" Type="http://schemas.openxmlformats.org/officeDocument/2006/relationships/font" Target="fonts/OpenSansExtraBold-boldItalic.fntdata"/><Relationship Id="rId41" Type="http://schemas.openxmlformats.org/officeDocument/2006/relationships/font" Target="fonts/OpenSansExtraBold-bold.fntdata"/><Relationship Id="rId22" Type="http://schemas.openxmlformats.org/officeDocument/2006/relationships/slide" Target="slides/slide16.xml"/><Relationship Id="rId44" Type="http://schemas.openxmlformats.org/officeDocument/2006/relationships/font" Target="fonts/OpenSans-bold.fntdata"/><Relationship Id="rId21" Type="http://schemas.openxmlformats.org/officeDocument/2006/relationships/slide" Target="slides/slide15.xml"/><Relationship Id="rId43" Type="http://schemas.openxmlformats.org/officeDocument/2006/relationships/font" Target="fonts/OpenSans-regular.fntdata"/><Relationship Id="rId24" Type="http://schemas.openxmlformats.org/officeDocument/2006/relationships/slide" Target="slides/slide18.xml"/><Relationship Id="rId46" Type="http://schemas.openxmlformats.org/officeDocument/2006/relationships/font" Target="fonts/OpenSans-boldItalic.fntdata"/><Relationship Id="rId23" Type="http://schemas.openxmlformats.org/officeDocument/2006/relationships/slide" Target="slides/slide17.xml"/><Relationship Id="rId45" Type="http://schemas.openxmlformats.org/officeDocument/2006/relationships/font" Target="fonts/OpenSans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slide" Target="slides/slide29.xml"/><Relationship Id="rId12" Type="http://schemas.openxmlformats.org/officeDocument/2006/relationships/slide" Target="slides/slide6.xml"/><Relationship Id="rId34" Type="http://schemas.openxmlformats.org/officeDocument/2006/relationships/slide" Target="slides/slide28.xml"/><Relationship Id="rId15" Type="http://schemas.openxmlformats.org/officeDocument/2006/relationships/slide" Target="slides/slide9.xml"/><Relationship Id="rId37" Type="http://schemas.openxmlformats.org/officeDocument/2006/relationships/font" Target="fonts/Nunito-regular.fntdata"/><Relationship Id="rId14" Type="http://schemas.openxmlformats.org/officeDocument/2006/relationships/slide" Target="slides/slide8.xml"/><Relationship Id="rId36" Type="http://schemas.openxmlformats.org/officeDocument/2006/relationships/slide" Target="slides/slide30.xml"/><Relationship Id="rId17" Type="http://schemas.openxmlformats.org/officeDocument/2006/relationships/slide" Target="slides/slide11.xml"/><Relationship Id="rId39" Type="http://schemas.openxmlformats.org/officeDocument/2006/relationships/font" Target="fonts/Nunito-italic.fntdata"/><Relationship Id="rId16" Type="http://schemas.openxmlformats.org/officeDocument/2006/relationships/slide" Target="slides/slide10.xml"/><Relationship Id="rId38" Type="http://schemas.openxmlformats.org/officeDocument/2006/relationships/font" Target="fonts/Nunito-bold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ba183865b6_0_3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ba183865b6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1a0affa5ee3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1a0affa5ee3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g1a0affa5ee3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" name="Google Shape;333;g1a0affa5ee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1a947efad3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1a947efad3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Philipp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1a947efad34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1a947efad34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Philipp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1a947efad34_0_6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1a947efad34_0_6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11f277e11d7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11f277e11d7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g1206a18ac7e_0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" name="Google Shape;373;g1206a18ac7e_0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1a947efad34_0_6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1a947efad34_0_6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1a947efad34_0_2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1a947efad34_0_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1a1154b1334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1a1154b1334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1a1154b1334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1a1154b133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1a1154b1334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1a1154b1334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1a1154b1334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1a1154b1334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1a1154b1334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" name="Google Shape;458;g1a1154b1334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1a947efad34_0_6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1a947efad34_0_6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1a947efad34_0_15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1a947efad34_0_1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1a0affa5ee3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1a0affa5ee3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1a947efad34_0_6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1a947efad34_0_6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1206a18ac7e_0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1206a18ac7e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11f74a34d4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11f74a34d4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1a947efad34_0_6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1a947efad34_0_6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1a947efad34_0_15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1a947efad34_0_1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1a947efad34_0_15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" name="Google Shape;536;g1a947efad34_0_1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1a947efad34_0_15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1a947efad34_0_1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1a947efad34_0_15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" name="Google Shape;553;g1a947efad34_0_1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1a947efad34_0_15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1a947efad34_0_1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1a947efad34_0_16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1a947efad34_0_16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1a947efad34_0_16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1a947efad34_0_16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111562a3c29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111562a3c29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2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Google Shape;55;p14"/>
          <p:cNvGrpSpPr/>
          <p:nvPr/>
        </p:nvGrpSpPr>
        <p:grpSpPr>
          <a:xfrm>
            <a:off x="7343003" y="3409675"/>
            <a:ext cx="1691422" cy="1732548"/>
            <a:chOff x="7343003" y="3409675"/>
            <a:chExt cx="1691422" cy="1732548"/>
          </a:xfrm>
        </p:grpSpPr>
        <p:grpSp>
          <p:nvGrpSpPr>
            <p:cNvPr id="56" name="Google Shape;56;p14"/>
            <p:cNvGrpSpPr/>
            <p:nvPr/>
          </p:nvGrpSpPr>
          <p:grpSpPr>
            <a:xfrm>
              <a:off x="7343003" y="4453711"/>
              <a:ext cx="316800" cy="688513"/>
              <a:chOff x="7343003" y="4453711"/>
              <a:chExt cx="316800" cy="688513"/>
            </a:xfrm>
          </p:grpSpPr>
          <p:sp>
            <p:nvSpPr>
              <p:cNvPr id="57" name="Google Shape;57;p14"/>
              <p:cNvSpPr/>
              <p:nvPr/>
            </p:nvSpPr>
            <p:spPr>
              <a:xfrm>
                <a:off x="7343003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58" name="Google Shape;58;p14"/>
              <p:cNvSpPr/>
              <p:nvPr/>
            </p:nvSpPr>
            <p:spPr>
              <a:xfrm>
                <a:off x="7343003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9" name="Google Shape;59;p14"/>
            <p:cNvGrpSpPr/>
            <p:nvPr/>
          </p:nvGrpSpPr>
          <p:grpSpPr>
            <a:xfrm>
              <a:off x="7801210" y="4105700"/>
              <a:ext cx="316800" cy="1036523"/>
              <a:chOff x="7801210" y="4105700"/>
              <a:chExt cx="316800" cy="1036523"/>
            </a:xfrm>
          </p:grpSpPr>
          <p:sp>
            <p:nvSpPr>
              <p:cNvPr id="60" name="Google Shape;60;p14"/>
              <p:cNvSpPr/>
              <p:nvPr/>
            </p:nvSpPr>
            <p:spPr>
              <a:xfrm>
                <a:off x="7801210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" name="Google Shape;61;p14"/>
              <p:cNvSpPr/>
              <p:nvPr/>
            </p:nvSpPr>
            <p:spPr>
              <a:xfrm>
                <a:off x="7801210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2" name="Google Shape;62;p14"/>
              <p:cNvSpPr/>
              <p:nvPr/>
            </p:nvSpPr>
            <p:spPr>
              <a:xfrm>
                <a:off x="7801210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3" name="Google Shape;63;p14"/>
            <p:cNvGrpSpPr/>
            <p:nvPr/>
          </p:nvGrpSpPr>
          <p:grpSpPr>
            <a:xfrm>
              <a:off x="8259418" y="3757688"/>
              <a:ext cx="316800" cy="1384535"/>
              <a:chOff x="8259418" y="3757688"/>
              <a:chExt cx="316800" cy="1384535"/>
            </a:xfrm>
          </p:grpSpPr>
          <p:sp>
            <p:nvSpPr>
              <p:cNvPr id="64" name="Google Shape;64;p14"/>
              <p:cNvSpPr/>
              <p:nvPr/>
            </p:nvSpPr>
            <p:spPr>
              <a:xfrm>
                <a:off x="8259418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5" name="Google Shape;65;p14"/>
              <p:cNvSpPr/>
              <p:nvPr/>
            </p:nvSpPr>
            <p:spPr>
              <a:xfrm>
                <a:off x="8259418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6" name="Google Shape;66;p14"/>
              <p:cNvSpPr/>
              <p:nvPr/>
            </p:nvSpPr>
            <p:spPr>
              <a:xfrm>
                <a:off x="8259418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7" name="Google Shape;67;p14"/>
              <p:cNvSpPr/>
              <p:nvPr/>
            </p:nvSpPr>
            <p:spPr>
              <a:xfrm>
                <a:off x="8259418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68" name="Google Shape;68;p14"/>
            <p:cNvGrpSpPr/>
            <p:nvPr/>
          </p:nvGrpSpPr>
          <p:grpSpPr>
            <a:xfrm>
              <a:off x="8717625" y="3409675"/>
              <a:ext cx="316800" cy="1732548"/>
              <a:chOff x="8717625" y="3409675"/>
              <a:chExt cx="316800" cy="1732548"/>
            </a:xfrm>
          </p:grpSpPr>
          <p:sp>
            <p:nvSpPr>
              <p:cNvPr id="69" name="Google Shape;69;p14"/>
              <p:cNvSpPr/>
              <p:nvPr/>
            </p:nvSpPr>
            <p:spPr>
              <a:xfrm>
                <a:off x="8717625" y="4453711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0" name="Google Shape;70;p14"/>
              <p:cNvSpPr/>
              <p:nvPr/>
            </p:nvSpPr>
            <p:spPr>
              <a:xfrm>
                <a:off x="8717625" y="3757688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1" name="Google Shape;71;p14"/>
              <p:cNvSpPr/>
              <p:nvPr/>
            </p:nvSpPr>
            <p:spPr>
              <a:xfrm>
                <a:off x="8717625" y="410570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2" name="Google Shape;72;p14"/>
              <p:cNvSpPr/>
              <p:nvPr/>
            </p:nvSpPr>
            <p:spPr>
              <a:xfrm>
                <a:off x="8717625" y="3409675"/>
                <a:ext cx="316800" cy="1732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" name="Google Shape;73;p14"/>
              <p:cNvSpPr/>
              <p:nvPr/>
            </p:nvSpPr>
            <p:spPr>
              <a:xfrm>
                <a:off x="8717625" y="4801723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74" name="Google Shape;74;p14"/>
          <p:cNvGrpSpPr/>
          <p:nvPr/>
        </p:nvGrpSpPr>
        <p:grpSpPr>
          <a:xfrm>
            <a:off x="5043503" y="0"/>
            <a:ext cx="3814072" cy="3839102"/>
            <a:chOff x="5043503" y="0"/>
            <a:chExt cx="3814072" cy="3839102"/>
          </a:xfrm>
        </p:grpSpPr>
        <p:sp>
          <p:nvSpPr>
            <p:cNvPr id="75" name="Google Shape;75;p14"/>
            <p:cNvSpPr/>
            <p:nvPr/>
          </p:nvSpPr>
          <p:spPr>
            <a:xfrm>
              <a:off x="8460975" y="1817775"/>
              <a:ext cx="396600" cy="3966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4"/>
            <p:cNvSpPr/>
            <p:nvPr/>
          </p:nvSpPr>
          <p:spPr>
            <a:xfrm rot="-9830444">
              <a:off x="6469759" y="3480728"/>
              <a:ext cx="320148" cy="320148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7" name="Google Shape;77;p14"/>
            <p:cNvGrpSpPr/>
            <p:nvPr/>
          </p:nvGrpSpPr>
          <p:grpSpPr>
            <a:xfrm>
              <a:off x="7647812" y="2704283"/>
              <a:ext cx="635219" cy="635219"/>
              <a:chOff x="6725724" y="2701260"/>
              <a:chExt cx="1208101" cy="1208100"/>
            </a:xfrm>
          </p:grpSpPr>
          <p:sp>
            <p:nvSpPr>
              <p:cNvPr id="78" name="Google Shape;78;p14"/>
              <p:cNvSpPr/>
              <p:nvPr/>
            </p:nvSpPr>
            <p:spPr>
              <a:xfrm rot="5400000">
                <a:off x="6725725" y="2701260"/>
                <a:ext cx="1208100" cy="12081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9" name="Google Shape;79;p14"/>
              <p:cNvSpPr/>
              <p:nvPr/>
            </p:nvSpPr>
            <p:spPr>
              <a:xfrm rot="5400000">
                <a:off x="6725724" y="2701260"/>
                <a:ext cx="1208100" cy="1208100"/>
              </a:xfrm>
              <a:prstGeom prst="pie">
                <a:avLst>
                  <a:gd fmla="val 8244818" name="adj1"/>
                  <a:gd fmla="val 16246175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0" name="Google Shape;80;p14"/>
              <p:cNvSpPr/>
              <p:nvPr/>
            </p:nvSpPr>
            <p:spPr>
              <a:xfrm rot="5400000">
                <a:off x="6954988" y="2930398"/>
                <a:ext cx="749700" cy="749700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1" name="Google Shape;81;p14"/>
            <p:cNvSpPr/>
            <p:nvPr/>
          </p:nvSpPr>
          <p:spPr>
            <a:xfrm>
              <a:off x="8460975" y="1817775"/>
              <a:ext cx="396600" cy="396600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82" name="Google Shape;82;p14"/>
            <p:cNvGrpSpPr/>
            <p:nvPr/>
          </p:nvGrpSpPr>
          <p:grpSpPr>
            <a:xfrm>
              <a:off x="7952720" y="179238"/>
              <a:ext cx="873165" cy="873003"/>
              <a:chOff x="7754428" y="208725"/>
              <a:chExt cx="541800" cy="541800"/>
            </a:xfrm>
          </p:grpSpPr>
          <p:sp>
            <p:nvSpPr>
              <p:cNvPr id="83" name="Google Shape;83;p14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ellipse">
                <a:avLst/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4" name="Google Shape;84;p14"/>
              <p:cNvSpPr/>
              <p:nvPr/>
            </p:nvSpPr>
            <p:spPr>
              <a:xfrm rot="-8647347">
                <a:off x="7831319" y="285616"/>
                <a:ext cx="388018" cy="388018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41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5" name="Google Shape;85;p14"/>
            <p:cNvSpPr/>
            <p:nvPr/>
          </p:nvSpPr>
          <p:spPr>
            <a:xfrm>
              <a:off x="5399840" y="356365"/>
              <a:ext cx="2577000" cy="257700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4"/>
            <p:cNvSpPr/>
            <p:nvPr/>
          </p:nvSpPr>
          <p:spPr>
            <a:xfrm rot="2043858">
              <a:off x="5503813" y="460310"/>
              <a:ext cx="2369480" cy="2369480"/>
            </a:xfrm>
            <a:prstGeom prst="ellipse">
              <a:avLst/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4"/>
            <p:cNvSpPr/>
            <p:nvPr/>
          </p:nvSpPr>
          <p:spPr>
            <a:xfrm>
              <a:off x="5399795" y="360281"/>
              <a:ext cx="2577000" cy="2577000"/>
            </a:xfrm>
            <a:prstGeom prst="pie">
              <a:avLst>
                <a:gd fmla="val 8801158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4"/>
            <p:cNvSpPr/>
            <p:nvPr/>
          </p:nvSpPr>
          <p:spPr>
            <a:xfrm rot="2044777">
              <a:off x="5911449" y="867729"/>
              <a:ext cx="1554223" cy="1554223"/>
            </a:xfrm>
            <a:prstGeom prst="ellipse">
              <a:avLst/>
            </a:prstGeom>
            <a:solidFill>
              <a:srgbClr val="99999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4"/>
            <p:cNvSpPr/>
            <p:nvPr/>
          </p:nvSpPr>
          <p:spPr>
            <a:xfrm>
              <a:off x="5399795" y="356358"/>
              <a:ext cx="2577000" cy="2577000"/>
            </a:xfrm>
            <a:prstGeom prst="pie">
              <a:avLst>
                <a:gd fmla="val 1255410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4"/>
            <p:cNvSpPr/>
            <p:nvPr/>
          </p:nvSpPr>
          <p:spPr>
            <a:xfrm rot="-9830444">
              <a:off x="6469759" y="3480727"/>
              <a:ext cx="320148" cy="320148"/>
            </a:xfrm>
            <a:prstGeom prst="pie">
              <a:avLst>
                <a:gd fmla="val 19376841" name="adj1"/>
                <a:gd fmla="val 16200000" name="adj2"/>
              </a:avLst>
            </a:prstGeom>
            <a:solidFill>
              <a:schemeClr val="lt1">
                <a:alpha val="94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1" name="Google Shape;91;p14"/>
          <p:cNvSpPr txBox="1"/>
          <p:nvPr>
            <p:ph type="ctrTitle"/>
          </p:nvPr>
        </p:nvSpPr>
        <p:spPr>
          <a:xfrm>
            <a:off x="824000" y="1613813"/>
            <a:ext cx="42555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2" name="Google Shape;92;p14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" name="Google Shape;95;p15"/>
          <p:cNvGrpSpPr/>
          <p:nvPr/>
        </p:nvGrpSpPr>
        <p:grpSpPr>
          <a:xfrm>
            <a:off x="146769" y="3406"/>
            <a:ext cx="1233215" cy="1384535"/>
            <a:chOff x="146769" y="3406"/>
            <a:chExt cx="1233215" cy="1384535"/>
          </a:xfrm>
        </p:grpSpPr>
        <p:grpSp>
          <p:nvGrpSpPr>
            <p:cNvPr id="96" name="Google Shape;96;p15"/>
            <p:cNvGrpSpPr/>
            <p:nvPr/>
          </p:nvGrpSpPr>
          <p:grpSpPr>
            <a:xfrm>
              <a:off x="1063183" y="3406"/>
              <a:ext cx="316800" cy="688513"/>
              <a:chOff x="1063183" y="3406"/>
              <a:chExt cx="316800" cy="688513"/>
            </a:xfrm>
          </p:grpSpPr>
          <p:sp>
            <p:nvSpPr>
              <p:cNvPr id="97" name="Google Shape;97;p15"/>
              <p:cNvSpPr/>
              <p:nvPr/>
            </p:nvSpPr>
            <p:spPr>
              <a:xfrm rot="10800000">
                <a:off x="1063183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8" name="Google Shape;98;p15"/>
              <p:cNvSpPr/>
              <p:nvPr/>
            </p:nvSpPr>
            <p:spPr>
              <a:xfrm rot="10800000">
                <a:off x="1063183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99" name="Google Shape;99;p15"/>
            <p:cNvGrpSpPr/>
            <p:nvPr/>
          </p:nvGrpSpPr>
          <p:grpSpPr>
            <a:xfrm>
              <a:off x="604976" y="3406"/>
              <a:ext cx="316800" cy="1036524"/>
              <a:chOff x="604976" y="3406"/>
              <a:chExt cx="316800" cy="1036524"/>
            </a:xfrm>
          </p:grpSpPr>
          <p:sp>
            <p:nvSpPr>
              <p:cNvPr id="100" name="Google Shape;100;p15"/>
              <p:cNvSpPr/>
              <p:nvPr/>
            </p:nvSpPr>
            <p:spPr>
              <a:xfrm rot="10800000">
                <a:off x="604976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1" name="Google Shape;101;p15"/>
              <p:cNvSpPr/>
              <p:nvPr/>
            </p:nvSpPr>
            <p:spPr>
              <a:xfrm rot="10800000">
                <a:off x="604976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" name="Google Shape;102;p15"/>
              <p:cNvSpPr/>
              <p:nvPr/>
            </p:nvSpPr>
            <p:spPr>
              <a:xfrm rot="10800000">
                <a:off x="604976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3" name="Google Shape;103;p15"/>
            <p:cNvGrpSpPr/>
            <p:nvPr/>
          </p:nvGrpSpPr>
          <p:grpSpPr>
            <a:xfrm>
              <a:off x="146769" y="3406"/>
              <a:ext cx="316800" cy="1384535"/>
              <a:chOff x="146769" y="3406"/>
              <a:chExt cx="316800" cy="1384535"/>
            </a:xfrm>
          </p:grpSpPr>
          <p:sp>
            <p:nvSpPr>
              <p:cNvPr id="104" name="Google Shape;104;p15"/>
              <p:cNvSpPr/>
              <p:nvPr/>
            </p:nvSpPr>
            <p:spPr>
              <a:xfrm rot="10800000">
                <a:off x="146769" y="3419"/>
                <a:ext cx="316800" cy="688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" name="Google Shape;105;p15"/>
              <p:cNvSpPr/>
              <p:nvPr/>
            </p:nvSpPr>
            <p:spPr>
              <a:xfrm rot="10800000">
                <a:off x="146769" y="3441"/>
                <a:ext cx="316800" cy="1384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6" name="Google Shape;106;p15"/>
              <p:cNvSpPr/>
              <p:nvPr/>
            </p:nvSpPr>
            <p:spPr>
              <a:xfrm rot="10800000">
                <a:off x="146769" y="3430"/>
                <a:ext cx="316800" cy="1036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" name="Google Shape;107;p15"/>
              <p:cNvSpPr/>
              <p:nvPr/>
            </p:nvSpPr>
            <p:spPr>
              <a:xfrm rot="10800000">
                <a:off x="146769" y="3406"/>
                <a:ext cx="316800" cy="340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08" name="Google Shape;108;p15"/>
          <p:cNvGrpSpPr/>
          <p:nvPr/>
        </p:nvGrpSpPr>
        <p:grpSpPr>
          <a:xfrm>
            <a:off x="6775084" y="2904008"/>
            <a:ext cx="2186148" cy="2239500"/>
            <a:chOff x="6775084" y="2904008"/>
            <a:chExt cx="2186148" cy="2239500"/>
          </a:xfrm>
        </p:grpSpPr>
        <p:grpSp>
          <p:nvGrpSpPr>
            <p:cNvPr id="109" name="Google Shape;109;p15"/>
            <p:cNvGrpSpPr/>
            <p:nvPr/>
          </p:nvGrpSpPr>
          <p:grpSpPr>
            <a:xfrm>
              <a:off x="6775084" y="4253708"/>
              <a:ext cx="409500" cy="889800"/>
              <a:chOff x="6775084" y="4253708"/>
              <a:chExt cx="409500" cy="889800"/>
            </a:xfrm>
          </p:grpSpPr>
          <p:sp>
            <p:nvSpPr>
              <p:cNvPr id="110" name="Google Shape;110;p15"/>
              <p:cNvSpPr/>
              <p:nvPr/>
            </p:nvSpPr>
            <p:spPr>
              <a:xfrm>
                <a:off x="6775084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15"/>
              <p:cNvSpPr/>
              <p:nvPr/>
            </p:nvSpPr>
            <p:spPr>
              <a:xfrm>
                <a:off x="6775084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2" name="Google Shape;112;p15"/>
            <p:cNvGrpSpPr/>
            <p:nvPr/>
          </p:nvGrpSpPr>
          <p:grpSpPr>
            <a:xfrm>
              <a:off x="7367299" y="3804008"/>
              <a:ext cx="409500" cy="1339500"/>
              <a:chOff x="7367299" y="3804008"/>
              <a:chExt cx="409500" cy="1339500"/>
            </a:xfrm>
          </p:grpSpPr>
          <p:sp>
            <p:nvSpPr>
              <p:cNvPr id="113" name="Google Shape;113;p15"/>
              <p:cNvSpPr/>
              <p:nvPr/>
            </p:nvSpPr>
            <p:spPr>
              <a:xfrm>
                <a:off x="7367299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4" name="Google Shape;114;p15"/>
              <p:cNvSpPr/>
              <p:nvPr/>
            </p:nvSpPr>
            <p:spPr>
              <a:xfrm>
                <a:off x="7367299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5" name="Google Shape;115;p15"/>
              <p:cNvSpPr/>
              <p:nvPr/>
            </p:nvSpPr>
            <p:spPr>
              <a:xfrm>
                <a:off x="7367299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6" name="Google Shape;116;p15"/>
            <p:cNvGrpSpPr/>
            <p:nvPr/>
          </p:nvGrpSpPr>
          <p:grpSpPr>
            <a:xfrm>
              <a:off x="7959516" y="3354008"/>
              <a:ext cx="409500" cy="1789500"/>
              <a:chOff x="7959516" y="3354008"/>
              <a:chExt cx="409500" cy="1789500"/>
            </a:xfrm>
          </p:grpSpPr>
          <p:sp>
            <p:nvSpPr>
              <p:cNvPr id="117" name="Google Shape;117;p15"/>
              <p:cNvSpPr/>
              <p:nvPr/>
            </p:nvSpPr>
            <p:spPr>
              <a:xfrm>
                <a:off x="7959516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8" name="Google Shape;118;p15"/>
              <p:cNvSpPr/>
              <p:nvPr/>
            </p:nvSpPr>
            <p:spPr>
              <a:xfrm>
                <a:off x="7959516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9" name="Google Shape;119;p15"/>
              <p:cNvSpPr/>
              <p:nvPr/>
            </p:nvSpPr>
            <p:spPr>
              <a:xfrm>
                <a:off x="7959516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0" name="Google Shape;120;p15"/>
              <p:cNvSpPr/>
              <p:nvPr/>
            </p:nvSpPr>
            <p:spPr>
              <a:xfrm>
                <a:off x="7959516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1" name="Google Shape;121;p15"/>
            <p:cNvGrpSpPr/>
            <p:nvPr/>
          </p:nvGrpSpPr>
          <p:grpSpPr>
            <a:xfrm>
              <a:off x="8551731" y="2904008"/>
              <a:ext cx="409500" cy="2239500"/>
              <a:chOff x="8551731" y="2904008"/>
              <a:chExt cx="409500" cy="2239500"/>
            </a:xfrm>
          </p:grpSpPr>
          <p:sp>
            <p:nvSpPr>
              <p:cNvPr id="122" name="Google Shape;122;p15"/>
              <p:cNvSpPr/>
              <p:nvPr/>
            </p:nvSpPr>
            <p:spPr>
              <a:xfrm>
                <a:off x="8551731" y="4253708"/>
                <a:ext cx="409500" cy="8898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3" name="Google Shape;123;p15"/>
              <p:cNvSpPr/>
              <p:nvPr/>
            </p:nvSpPr>
            <p:spPr>
              <a:xfrm>
                <a:off x="8551731" y="3354008"/>
                <a:ext cx="409500" cy="178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15"/>
              <p:cNvSpPr/>
              <p:nvPr/>
            </p:nvSpPr>
            <p:spPr>
              <a:xfrm>
                <a:off x="8551731" y="3804008"/>
                <a:ext cx="409500" cy="13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5" name="Google Shape;125;p15"/>
              <p:cNvSpPr/>
              <p:nvPr/>
            </p:nvSpPr>
            <p:spPr>
              <a:xfrm>
                <a:off x="8551731" y="2904008"/>
                <a:ext cx="409500" cy="22395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6" name="Google Shape;126;p15"/>
              <p:cNvSpPr/>
              <p:nvPr/>
            </p:nvSpPr>
            <p:spPr>
              <a:xfrm>
                <a:off x="8551731" y="4703408"/>
                <a:ext cx="409500" cy="4401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27" name="Google Shape;127;p15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28" name="Google Shape;128;p15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0" name="Google Shape;130;p16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31" name="Google Shape;131;p16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6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3" name="Google Shape;133;p1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4" name="Google Shape;134;p16"/>
          <p:cNvSpPr txBox="1"/>
          <p:nvPr>
            <p:ph idx="1" type="body"/>
          </p:nvPr>
        </p:nvSpPr>
        <p:spPr>
          <a:xfrm>
            <a:off x="1303800" y="1521675"/>
            <a:ext cx="7030500" cy="31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23850" lvl="0" marL="457200" rtl="0">
              <a:spcBef>
                <a:spcPts val="0"/>
              </a:spcBef>
              <a:spcAft>
                <a:spcPts val="0"/>
              </a:spcAft>
              <a:buSzPts val="1500"/>
              <a:buChar char="●"/>
              <a:defRPr sz="1500"/>
            </a:lvl1pPr>
            <a:lvl2pPr indent="-311150" lvl="1" marL="914400" rtl="0">
              <a:spcBef>
                <a:spcPts val="0"/>
              </a:spcBef>
              <a:spcAft>
                <a:spcPts val="0"/>
              </a:spcAft>
              <a:buSzPts val="1300"/>
              <a:buChar char="○"/>
              <a:defRPr sz="1300"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35" name="Google Shape;135;p16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37;p17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38" name="Google Shape;138;p17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7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0" name="Google Shape;140;p17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1" name="Google Shape;141;p17"/>
          <p:cNvSpPr txBox="1"/>
          <p:nvPr>
            <p:ph idx="1" type="body"/>
          </p:nvPr>
        </p:nvSpPr>
        <p:spPr>
          <a:xfrm>
            <a:off x="1303800" y="1597875"/>
            <a:ext cx="3430500" cy="31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42" name="Google Shape;142;p17"/>
          <p:cNvSpPr txBox="1"/>
          <p:nvPr>
            <p:ph idx="2" type="body"/>
          </p:nvPr>
        </p:nvSpPr>
        <p:spPr>
          <a:xfrm>
            <a:off x="4903650" y="1597875"/>
            <a:ext cx="3430500" cy="31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43" name="Google Shape;143;p17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18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46" name="Google Shape;146;p18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8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8" name="Google Shape;148;p18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9" name="Google Shape;149;p18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1" name="Google Shape;151;p19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52" name="Google Shape;152;p19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9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4" name="Google Shape;154;p19"/>
          <p:cNvSpPr txBox="1"/>
          <p:nvPr>
            <p:ph type="title"/>
          </p:nvPr>
        </p:nvSpPr>
        <p:spPr>
          <a:xfrm>
            <a:off x="1303800" y="598575"/>
            <a:ext cx="3312000" cy="1590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5" name="Google Shape;155;p19"/>
          <p:cNvSpPr txBox="1"/>
          <p:nvPr>
            <p:ph idx="1" type="body"/>
          </p:nvPr>
        </p:nvSpPr>
        <p:spPr>
          <a:xfrm>
            <a:off x="1303800" y="2309675"/>
            <a:ext cx="3312000" cy="22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56" name="Google Shape;156;p19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" name="Google Shape;158;p20"/>
          <p:cNvGrpSpPr/>
          <p:nvPr/>
        </p:nvGrpSpPr>
        <p:grpSpPr>
          <a:xfrm>
            <a:off x="6866714" y="1306"/>
            <a:ext cx="2267451" cy="2601690"/>
            <a:chOff x="6790514" y="1306"/>
            <a:chExt cx="2267451" cy="2601690"/>
          </a:xfrm>
        </p:grpSpPr>
        <p:grpSp>
          <p:nvGrpSpPr>
            <p:cNvPr id="159" name="Google Shape;159;p20"/>
            <p:cNvGrpSpPr/>
            <p:nvPr/>
          </p:nvGrpSpPr>
          <p:grpSpPr>
            <a:xfrm>
              <a:off x="7067465" y="1306"/>
              <a:ext cx="1990500" cy="1990200"/>
              <a:chOff x="7067465" y="1306"/>
              <a:chExt cx="1990500" cy="1990200"/>
            </a:xfrm>
          </p:grpSpPr>
          <p:sp>
            <p:nvSpPr>
              <p:cNvPr id="160" name="Google Shape;160;p20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1" name="Google Shape;161;p20"/>
              <p:cNvSpPr/>
              <p:nvPr/>
            </p:nvSpPr>
            <p:spPr>
              <a:xfrm rot="-8648551">
                <a:off x="7594313" y="527721"/>
                <a:ext cx="937226" cy="937226"/>
              </a:xfrm>
              <a:prstGeom prst="pie">
                <a:avLst>
                  <a:gd fmla="val 19376841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2" name="Google Shape;162;p20"/>
              <p:cNvSpPr/>
              <p:nvPr/>
            </p:nvSpPr>
            <p:spPr>
              <a:xfrm rot="-8649154">
                <a:off x="7349891" y="283705"/>
                <a:ext cx="1425647" cy="14254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3" name="Google Shape;163;p20"/>
            <p:cNvGrpSpPr/>
            <p:nvPr/>
          </p:nvGrpSpPr>
          <p:grpSpPr>
            <a:xfrm>
              <a:off x="8207126" y="1807996"/>
              <a:ext cx="795000" cy="795000"/>
              <a:chOff x="8207126" y="1807996"/>
              <a:chExt cx="795000" cy="795000"/>
            </a:xfrm>
          </p:grpSpPr>
          <p:sp>
            <p:nvSpPr>
              <p:cNvPr id="164" name="Google Shape;164;p20"/>
              <p:cNvSpPr/>
              <p:nvPr/>
            </p:nvSpPr>
            <p:spPr>
              <a:xfrm rot="2152054">
                <a:off x="8319942" y="1920813"/>
                <a:ext cx="569367" cy="569367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5" name="Google Shape;165;p20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6" name="Google Shape;166;p20"/>
              <p:cNvSpPr/>
              <p:nvPr/>
            </p:nvSpPr>
            <p:spPr>
              <a:xfrm rot="2150259">
                <a:off x="8408218" y="2008610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67" name="Google Shape;167;p20"/>
            <p:cNvGrpSpPr/>
            <p:nvPr/>
          </p:nvGrpSpPr>
          <p:grpSpPr>
            <a:xfrm>
              <a:off x="6790514" y="118857"/>
              <a:ext cx="548700" cy="548700"/>
              <a:chOff x="6790514" y="118857"/>
              <a:chExt cx="548700" cy="548700"/>
            </a:xfrm>
          </p:grpSpPr>
          <p:sp>
            <p:nvSpPr>
              <p:cNvPr id="168" name="Google Shape;168;p20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ellipse">
                <a:avLst/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20"/>
              <p:cNvSpPr/>
              <p:nvPr/>
            </p:nvSpPr>
            <p:spPr>
              <a:xfrm rot="2150259">
                <a:off x="6868362" y="196705"/>
                <a:ext cx="393004" cy="393004"/>
              </a:xfrm>
              <a:prstGeom prst="pie">
                <a:avLst>
                  <a:gd fmla="val 5699893" name="adj1"/>
                  <a:gd fmla="val 12313574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170" name="Google Shape;170;p20"/>
          <p:cNvSpPr txBox="1"/>
          <p:nvPr>
            <p:ph type="title"/>
          </p:nvPr>
        </p:nvSpPr>
        <p:spPr>
          <a:xfrm>
            <a:off x="824000" y="763600"/>
            <a:ext cx="5857800" cy="357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71" name="Google Shape;171;p20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21"/>
          <p:cNvGrpSpPr/>
          <p:nvPr/>
        </p:nvGrpSpPr>
        <p:grpSpPr>
          <a:xfrm>
            <a:off x="625966" y="299376"/>
            <a:ext cx="999312" cy="999312"/>
            <a:chOff x="348199" y="179450"/>
            <a:chExt cx="1116300" cy="1116300"/>
          </a:xfrm>
        </p:grpSpPr>
        <p:sp>
          <p:nvSpPr>
            <p:cNvPr id="174" name="Google Shape;174;p21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21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6" name="Google Shape;176;p21"/>
          <p:cNvSpPr txBox="1"/>
          <p:nvPr>
            <p:ph type="title"/>
          </p:nvPr>
        </p:nvSpPr>
        <p:spPr>
          <a:xfrm>
            <a:off x="1303800" y="598575"/>
            <a:ext cx="3430500" cy="19902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7" name="Google Shape;177;p21"/>
          <p:cNvSpPr txBox="1"/>
          <p:nvPr>
            <p:ph idx="1" type="subTitle"/>
          </p:nvPr>
        </p:nvSpPr>
        <p:spPr>
          <a:xfrm>
            <a:off x="1303800" y="2743203"/>
            <a:ext cx="3430500" cy="7260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178" name="Google Shape;178;p21"/>
          <p:cNvSpPr txBox="1"/>
          <p:nvPr>
            <p:ph idx="2" type="body"/>
          </p:nvPr>
        </p:nvSpPr>
        <p:spPr>
          <a:xfrm>
            <a:off x="4903700" y="661000"/>
            <a:ext cx="3430500" cy="3870600"/>
          </a:xfrm>
          <a:prstGeom prst="rect">
            <a:avLst/>
          </a:prstGeom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 rtl="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 rtl="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 rtl="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79" name="Google Shape;179;p21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1" name="Google Shape;181;p22"/>
          <p:cNvGrpSpPr/>
          <p:nvPr/>
        </p:nvGrpSpPr>
        <p:grpSpPr>
          <a:xfrm>
            <a:off x="713373" y="3847119"/>
            <a:ext cx="825392" cy="825392"/>
            <a:chOff x="348199" y="179450"/>
            <a:chExt cx="1116300" cy="1116300"/>
          </a:xfrm>
        </p:grpSpPr>
        <p:sp>
          <p:nvSpPr>
            <p:cNvPr id="182" name="Google Shape;182;p22"/>
            <p:cNvSpPr/>
            <p:nvPr/>
          </p:nvSpPr>
          <p:spPr>
            <a:xfrm rot="-5400000">
              <a:off x="574557" y="405788"/>
              <a:ext cx="663600" cy="6636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2"/>
            <p:cNvSpPr/>
            <p:nvPr/>
          </p:nvSpPr>
          <p:spPr>
            <a:xfrm rot="-5400000">
              <a:off x="348199" y="179450"/>
              <a:ext cx="1116300" cy="1116300"/>
            </a:xfrm>
            <a:prstGeom prst="pie">
              <a:avLst>
                <a:gd fmla="val 10792838" name="adj1"/>
                <a:gd fmla="val 16200000" name="adj2"/>
              </a:avLst>
            </a:prstGeom>
            <a:solidFill>
              <a:schemeClr val="dk2">
                <a:alpha val="12549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4" name="Google Shape;184;p22"/>
          <p:cNvSpPr txBox="1"/>
          <p:nvPr>
            <p:ph idx="1" type="body"/>
          </p:nvPr>
        </p:nvSpPr>
        <p:spPr>
          <a:xfrm>
            <a:off x="1303800" y="4138975"/>
            <a:ext cx="5843100" cy="53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85" name="Google Shape;185;p22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accent3"/>
        </a:solidFill>
      </p:bgPr>
    </p:bg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7" name="Google Shape;187;p23"/>
          <p:cNvGrpSpPr/>
          <p:nvPr/>
        </p:nvGrpSpPr>
        <p:grpSpPr>
          <a:xfrm>
            <a:off x="52" y="4099200"/>
            <a:ext cx="9144036" cy="1044300"/>
            <a:chOff x="52" y="4099200"/>
            <a:chExt cx="9144036" cy="1044300"/>
          </a:xfrm>
        </p:grpSpPr>
        <p:grpSp>
          <p:nvGrpSpPr>
            <p:cNvPr id="188" name="Google Shape;188;p23"/>
            <p:cNvGrpSpPr/>
            <p:nvPr/>
          </p:nvGrpSpPr>
          <p:grpSpPr>
            <a:xfrm>
              <a:off x="52" y="4309200"/>
              <a:ext cx="231622" cy="834300"/>
              <a:chOff x="2688737" y="4301380"/>
              <a:chExt cx="231900" cy="834300"/>
            </a:xfrm>
          </p:grpSpPr>
          <p:sp>
            <p:nvSpPr>
              <p:cNvPr id="189" name="Google Shape;189;p23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0" name="Google Shape;190;p23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1" name="Google Shape;191;p23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2" name="Google Shape;192;p23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3" name="Google Shape;193;p23"/>
            <p:cNvGrpSpPr/>
            <p:nvPr/>
          </p:nvGrpSpPr>
          <p:grpSpPr>
            <a:xfrm>
              <a:off x="371406" y="4099200"/>
              <a:ext cx="231622" cy="1044300"/>
              <a:chOff x="2688737" y="4091380"/>
              <a:chExt cx="231900" cy="1044300"/>
            </a:xfrm>
          </p:grpSpPr>
          <p:sp>
            <p:nvSpPr>
              <p:cNvPr id="194" name="Google Shape;194;p23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23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6" name="Google Shape;196;p23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7" name="Google Shape;197;p23"/>
              <p:cNvSpPr/>
              <p:nvPr/>
            </p:nvSpPr>
            <p:spPr>
              <a:xfrm flipH="1">
                <a:off x="2688737" y="4091380"/>
                <a:ext cx="2319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23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99" name="Google Shape;199;p23"/>
            <p:cNvGrpSpPr/>
            <p:nvPr/>
          </p:nvGrpSpPr>
          <p:grpSpPr>
            <a:xfrm>
              <a:off x="742761" y="4309200"/>
              <a:ext cx="231622" cy="834300"/>
              <a:chOff x="2688737" y="4301380"/>
              <a:chExt cx="231900" cy="834300"/>
            </a:xfrm>
          </p:grpSpPr>
          <p:sp>
            <p:nvSpPr>
              <p:cNvPr id="200" name="Google Shape;200;p23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1" name="Google Shape;201;p23"/>
              <p:cNvSpPr/>
              <p:nvPr/>
            </p:nvSpPr>
            <p:spPr>
              <a:xfrm flipH="1">
                <a:off x="2688737" y="4301380"/>
                <a:ext cx="2319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23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" name="Google Shape;203;p23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4" name="Google Shape;204;p23"/>
            <p:cNvGrpSpPr/>
            <p:nvPr/>
          </p:nvGrpSpPr>
          <p:grpSpPr>
            <a:xfrm>
              <a:off x="1114115" y="4518900"/>
              <a:ext cx="231622" cy="624600"/>
              <a:chOff x="2688737" y="4511080"/>
              <a:chExt cx="231900" cy="624600"/>
            </a:xfrm>
          </p:grpSpPr>
          <p:sp>
            <p:nvSpPr>
              <p:cNvPr id="205" name="Google Shape;205;p23"/>
              <p:cNvSpPr/>
              <p:nvPr/>
            </p:nvSpPr>
            <p:spPr>
              <a:xfrm flipH="1">
                <a:off x="2688737" y="4720780"/>
                <a:ext cx="2319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23"/>
              <p:cNvSpPr/>
              <p:nvPr/>
            </p:nvSpPr>
            <p:spPr>
              <a:xfrm flipH="1">
                <a:off x="2688737" y="4511080"/>
                <a:ext cx="2319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23"/>
              <p:cNvSpPr/>
              <p:nvPr/>
            </p:nvSpPr>
            <p:spPr>
              <a:xfrm flipH="1">
                <a:off x="2688737" y="4930480"/>
                <a:ext cx="2319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8" name="Google Shape;208;p23"/>
            <p:cNvGrpSpPr/>
            <p:nvPr/>
          </p:nvGrpSpPr>
          <p:grpSpPr>
            <a:xfrm>
              <a:off x="1856753" y="4099200"/>
              <a:ext cx="231600" cy="1044300"/>
              <a:chOff x="1856753" y="4099200"/>
              <a:chExt cx="231600" cy="1044300"/>
            </a:xfrm>
          </p:grpSpPr>
          <p:sp>
            <p:nvSpPr>
              <p:cNvPr id="209" name="Google Shape;209;p23"/>
              <p:cNvSpPr/>
              <p:nvPr/>
            </p:nvSpPr>
            <p:spPr>
              <a:xfrm flipH="1">
                <a:off x="185675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23"/>
              <p:cNvSpPr/>
              <p:nvPr/>
            </p:nvSpPr>
            <p:spPr>
              <a:xfrm flipH="1">
                <a:off x="185675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23"/>
              <p:cNvSpPr/>
              <p:nvPr/>
            </p:nvSpPr>
            <p:spPr>
              <a:xfrm flipH="1">
                <a:off x="185675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2" name="Google Shape;212;p23"/>
              <p:cNvSpPr/>
              <p:nvPr/>
            </p:nvSpPr>
            <p:spPr>
              <a:xfrm flipH="1">
                <a:off x="1856753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3" name="Google Shape;213;p23"/>
              <p:cNvSpPr/>
              <p:nvPr/>
            </p:nvSpPr>
            <p:spPr>
              <a:xfrm flipH="1">
                <a:off x="185675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4" name="Google Shape;214;p23"/>
            <p:cNvGrpSpPr/>
            <p:nvPr/>
          </p:nvGrpSpPr>
          <p:grpSpPr>
            <a:xfrm>
              <a:off x="2228107" y="4309200"/>
              <a:ext cx="231600" cy="834300"/>
              <a:chOff x="2228107" y="4309200"/>
              <a:chExt cx="231600" cy="834300"/>
            </a:xfrm>
          </p:grpSpPr>
          <p:sp>
            <p:nvSpPr>
              <p:cNvPr id="215" name="Google Shape;215;p23"/>
              <p:cNvSpPr/>
              <p:nvPr/>
            </p:nvSpPr>
            <p:spPr>
              <a:xfrm flipH="1">
                <a:off x="222810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6" name="Google Shape;216;p23"/>
              <p:cNvSpPr/>
              <p:nvPr/>
            </p:nvSpPr>
            <p:spPr>
              <a:xfrm flipH="1">
                <a:off x="2228107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7" name="Google Shape;217;p23"/>
              <p:cNvSpPr/>
              <p:nvPr/>
            </p:nvSpPr>
            <p:spPr>
              <a:xfrm flipH="1">
                <a:off x="222810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23"/>
              <p:cNvSpPr/>
              <p:nvPr/>
            </p:nvSpPr>
            <p:spPr>
              <a:xfrm flipH="1">
                <a:off x="222810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19" name="Google Shape;219;p23"/>
            <p:cNvGrpSpPr/>
            <p:nvPr/>
          </p:nvGrpSpPr>
          <p:grpSpPr>
            <a:xfrm>
              <a:off x="2599462" y="4518900"/>
              <a:ext cx="231600" cy="624600"/>
              <a:chOff x="2599462" y="4518900"/>
              <a:chExt cx="231600" cy="624600"/>
            </a:xfrm>
          </p:grpSpPr>
          <p:sp>
            <p:nvSpPr>
              <p:cNvPr id="220" name="Google Shape;220;p23"/>
              <p:cNvSpPr/>
              <p:nvPr/>
            </p:nvSpPr>
            <p:spPr>
              <a:xfrm flipH="1">
                <a:off x="259946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1" name="Google Shape;221;p23"/>
              <p:cNvSpPr/>
              <p:nvPr/>
            </p:nvSpPr>
            <p:spPr>
              <a:xfrm flipH="1">
                <a:off x="259946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23"/>
              <p:cNvSpPr/>
              <p:nvPr/>
            </p:nvSpPr>
            <p:spPr>
              <a:xfrm flipH="1">
                <a:off x="259946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3" name="Google Shape;223;p23"/>
            <p:cNvGrpSpPr/>
            <p:nvPr/>
          </p:nvGrpSpPr>
          <p:grpSpPr>
            <a:xfrm>
              <a:off x="3342171" y="4099200"/>
              <a:ext cx="231600" cy="1044300"/>
              <a:chOff x="3342171" y="4099200"/>
              <a:chExt cx="231600" cy="1044300"/>
            </a:xfrm>
          </p:grpSpPr>
          <p:sp>
            <p:nvSpPr>
              <p:cNvPr id="224" name="Google Shape;224;p23"/>
              <p:cNvSpPr/>
              <p:nvPr/>
            </p:nvSpPr>
            <p:spPr>
              <a:xfrm flipH="1">
                <a:off x="334217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5" name="Google Shape;225;p23"/>
              <p:cNvSpPr/>
              <p:nvPr/>
            </p:nvSpPr>
            <p:spPr>
              <a:xfrm flipH="1">
                <a:off x="334217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6" name="Google Shape;226;p23"/>
              <p:cNvSpPr/>
              <p:nvPr/>
            </p:nvSpPr>
            <p:spPr>
              <a:xfrm flipH="1">
                <a:off x="334217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7" name="Google Shape;227;p23"/>
              <p:cNvSpPr/>
              <p:nvPr/>
            </p:nvSpPr>
            <p:spPr>
              <a:xfrm flipH="1">
                <a:off x="3342171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8" name="Google Shape;228;p23"/>
              <p:cNvSpPr/>
              <p:nvPr/>
            </p:nvSpPr>
            <p:spPr>
              <a:xfrm flipH="1">
                <a:off x="334217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29" name="Google Shape;229;p23"/>
            <p:cNvGrpSpPr/>
            <p:nvPr/>
          </p:nvGrpSpPr>
          <p:grpSpPr>
            <a:xfrm>
              <a:off x="3713525" y="4309200"/>
              <a:ext cx="231600" cy="834300"/>
              <a:chOff x="3713525" y="4309200"/>
              <a:chExt cx="231600" cy="834300"/>
            </a:xfrm>
          </p:grpSpPr>
          <p:sp>
            <p:nvSpPr>
              <p:cNvPr id="230" name="Google Shape;230;p23"/>
              <p:cNvSpPr/>
              <p:nvPr/>
            </p:nvSpPr>
            <p:spPr>
              <a:xfrm flipH="1">
                <a:off x="371352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1" name="Google Shape;231;p23"/>
              <p:cNvSpPr/>
              <p:nvPr/>
            </p:nvSpPr>
            <p:spPr>
              <a:xfrm flipH="1">
                <a:off x="3713525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2" name="Google Shape;232;p23"/>
              <p:cNvSpPr/>
              <p:nvPr/>
            </p:nvSpPr>
            <p:spPr>
              <a:xfrm flipH="1">
                <a:off x="371352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3" name="Google Shape;233;p23"/>
              <p:cNvSpPr/>
              <p:nvPr/>
            </p:nvSpPr>
            <p:spPr>
              <a:xfrm flipH="1">
                <a:off x="371352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4" name="Google Shape;234;p23"/>
            <p:cNvGrpSpPr/>
            <p:nvPr/>
          </p:nvGrpSpPr>
          <p:grpSpPr>
            <a:xfrm>
              <a:off x="1485398" y="4309200"/>
              <a:ext cx="231600" cy="834300"/>
              <a:chOff x="1485398" y="4309200"/>
              <a:chExt cx="231600" cy="834300"/>
            </a:xfrm>
          </p:grpSpPr>
          <p:sp>
            <p:nvSpPr>
              <p:cNvPr id="235" name="Google Shape;235;p23"/>
              <p:cNvSpPr/>
              <p:nvPr/>
            </p:nvSpPr>
            <p:spPr>
              <a:xfrm flipH="1">
                <a:off x="148539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6" name="Google Shape;236;p23"/>
              <p:cNvSpPr/>
              <p:nvPr/>
            </p:nvSpPr>
            <p:spPr>
              <a:xfrm flipH="1">
                <a:off x="148539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7" name="Google Shape;237;p23"/>
              <p:cNvSpPr/>
              <p:nvPr/>
            </p:nvSpPr>
            <p:spPr>
              <a:xfrm flipH="1">
                <a:off x="148539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38" name="Google Shape;238;p23"/>
              <p:cNvSpPr/>
              <p:nvPr/>
            </p:nvSpPr>
            <p:spPr>
              <a:xfrm flipH="1">
                <a:off x="148539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9" name="Google Shape;239;p23"/>
            <p:cNvGrpSpPr/>
            <p:nvPr/>
          </p:nvGrpSpPr>
          <p:grpSpPr>
            <a:xfrm>
              <a:off x="4084879" y="4518900"/>
              <a:ext cx="231600" cy="624600"/>
              <a:chOff x="4084879" y="4518900"/>
              <a:chExt cx="231600" cy="624600"/>
            </a:xfrm>
          </p:grpSpPr>
          <p:sp>
            <p:nvSpPr>
              <p:cNvPr id="240" name="Google Shape;240;p23"/>
              <p:cNvSpPr/>
              <p:nvPr/>
            </p:nvSpPr>
            <p:spPr>
              <a:xfrm flipH="1">
                <a:off x="40848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1" name="Google Shape;241;p23"/>
              <p:cNvSpPr/>
              <p:nvPr/>
            </p:nvSpPr>
            <p:spPr>
              <a:xfrm flipH="1">
                <a:off x="40848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23"/>
              <p:cNvSpPr/>
              <p:nvPr/>
            </p:nvSpPr>
            <p:spPr>
              <a:xfrm flipH="1">
                <a:off x="40848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23"/>
            <p:cNvGrpSpPr/>
            <p:nvPr/>
          </p:nvGrpSpPr>
          <p:grpSpPr>
            <a:xfrm>
              <a:off x="2970816" y="4309200"/>
              <a:ext cx="231600" cy="834300"/>
              <a:chOff x="2970816" y="4309200"/>
              <a:chExt cx="231600" cy="834300"/>
            </a:xfrm>
          </p:grpSpPr>
          <p:sp>
            <p:nvSpPr>
              <p:cNvPr id="244" name="Google Shape;244;p23"/>
              <p:cNvSpPr/>
              <p:nvPr/>
            </p:nvSpPr>
            <p:spPr>
              <a:xfrm flipH="1">
                <a:off x="297081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5" name="Google Shape;245;p23"/>
              <p:cNvSpPr/>
              <p:nvPr/>
            </p:nvSpPr>
            <p:spPr>
              <a:xfrm flipH="1">
                <a:off x="297081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6" name="Google Shape;246;p23"/>
              <p:cNvSpPr/>
              <p:nvPr/>
            </p:nvSpPr>
            <p:spPr>
              <a:xfrm flipH="1">
                <a:off x="297081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7" name="Google Shape;247;p23"/>
              <p:cNvSpPr/>
              <p:nvPr/>
            </p:nvSpPr>
            <p:spPr>
              <a:xfrm flipH="1">
                <a:off x="297081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8" name="Google Shape;248;p23"/>
            <p:cNvGrpSpPr/>
            <p:nvPr/>
          </p:nvGrpSpPr>
          <p:grpSpPr>
            <a:xfrm>
              <a:off x="4456234" y="4309200"/>
              <a:ext cx="231600" cy="834300"/>
              <a:chOff x="4456234" y="4309200"/>
              <a:chExt cx="231600" cy="834300"/>
            </a:xfrm>
          </p:grpSpPr>
          <p:sp>
            <p:nvSpPr>
              <p:cNvPr id="249" name="Google Shape;249;p23"/>
              <p:cNvSpPr/>
              <p:nvPr/>
            </p:nvSpPr>
            <p:spPr>
              <a:xfrm flipH="1">
                <a:off x="445623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" name="Google Shape;250;p23"/>
              <p:cNvSpPr/>
              <p:nvPr/>
            </p:nvSpPr>
            <p:spPr>
              <a:xfrm flipH="1">
                <a:off x="445623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23"/>
              <p:cNvSpPr/>
              <p:nvPr/>
            </p:nvSpPr>
            <p:spPr>
              <a:xfrm flipH="1">
                <a:off x="445623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2" name="Google Shape;252;p23"/>
              <p:cNvSpPr/>
              <p:nvPr/>
            </p:nvSpPr>
            <p:spPr>
              <a:xfrm flipH="1">
                <a:off x="445623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3" name="Google Shape;253;p23"/>
            <p:cNvGrpSpPr/>
            <p:nvPr/>
          </p:nvGrpSpPr>
          <p:grpSpPr>
            <a:xfrm>
              <a:off x="4827588" y="4099200"/>
              <a:ext cx="231600" cy="1044300"/>
              <a:chOff x="4827588" y="4099200"/>
              <a:chExt cx="231600" cy="1044300"/>
            </a:xfrm>
          </p:grpSpPr>
          <p:sp>
            <p:nvSpPr>
              <p:cNvPr id="254" name="Google Shape;254;p23"/>
              <p:cNvSpPr/>
              <p:nvPr/>
            </p:nvSpPr>
            <p:spPr>
              <a:xfrm flipH="1">
                <a:off x="48275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p23"/>
              <p:cNvSpPr/>
              <p:nvPr/>
            </p:nvSpPr>
            <p:spPr>
              <a:xfrm flipH="1">
                <a:off x="48275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6" name="Google Shape;256;p23"/>
              <p:cNvSpPr/>
              <p:nvPr/>
            </p:nvSpPr>
            <p:spPr>
              <a:xfrm flipH="1">
                <a:off x="48275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7" name="Google Shape;257;p23"/>
              <p:cNvSpPr/>
              <p:nvPr/>
            </p:nvSpPr>
            <p:spPr>
              <a:xfrm flipH="1">
                <a:off x="4827588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23"/>
              <p:cNvSpPr/>
              <p:nvPr/>
            </p:nvSpPr>
            <p:spPr>
              <a:xfrm flipH="1">
                <a:off x="48275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9" name="Google Shape;259;p23"/>
            <p:cNvGrpSpPr/>
            <p:nvPr/>
          </p:nvGrpSpPr>
          <p:grpSpPr>
            <a:xfrm>
              <a:off x="5198943" y="4309200"/>
              <a:ext cx="231600" cy="834300"/>
              <a:chOff x="5198943" y="4309200"/>
              <a:chExt cx="231600" cy="834300"/>
            </a:xfrm>
          </p:grpSpPr>
          <p:sp>
            <p:nvSpPr>
              <p:cNvPr id="260" name="Google Shape;260;p23"/>
              <p:cNvSpPr/>
              <p:nvPr/>
            </p:nvSpPr>
            <p:spPr>
              <a:xfrm flipH="1">
                <a:off x="519894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1" name="Google Shape;261;p23"/>
              <p:cNvSpPr/>
              <p:nvPr/>
            </p:nvSpPr>
            <p:spPr>
              <a:xfrm flipH="1">
                <a:off x="5198943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23"/>
              <p:cNvSpPr/>
              <p:nvPr/>
            </p:nvSpPr>
            <p:spPr>
              <a:xfrm flipH="1">
                <a:off x="519894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23"/>
              <p:cNvSpPr/>
              <p:nvPr/>
            </p:nvSpPr>
            <p:spPr>
              <a:xfrm flipH="1">
                <a:off x="519894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4" name="Google Shape;264;p23"/>
            <p:cNvGrpSpPr/>
            <p:nvPr/>
          </p:nvGrpSpPr>
          <p:grpSpPr>
            <a:xfrm>
              <a:off x="5570297" y="4518900"/>
              <a:ext cx="231600" cy="624600"/>
              <a:chOff x="5570297" y="4518900"/>
              <a:chExt cx="231600" cy="624600"/>
            </a:xfrm>
          </p:grpSpPr>
          <p:sp>
            <p:nvSpPr>
              <p:cNvPr id="265" name="Google Shape;265;p23"/>
              <p:cNvSpPr/>
              <p:nvPr/>
            </p:nvSpPr>
            <p:spPr>
              <a:xfrm flipH="1">
                <a:off x="5570297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23"/>
              <p:cNvSpPr/>
              <p:nvPr/>
            </p:nvSpPr>
            <p:spPr>
              <a:xfrm flipH="1">
                <a:off x="5570297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23"/>
              <p:cNvSpPr/>
              <p:nvPr/>
            </p:nvSpPr>
            <p:spPr>
              <a:xfrm flipH="1">
                <a:off x="5570297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8" name="Google Shape;268;p23"/>
            <p:cNvGrpSpPr/>
            <p:nvPr/>
          </p:nvGrpSpPr>
          <p:grpSpPr>
            <a:xfrm>
              <a:off x="5941652" y="4309200"/>
              <a:ext cx="231600" cy="834300"/>
              <a:chOff x="5941652" y="4309200"/>
              <a:chExt cx="231600" cy="834300"/>
            </a:xfrm>
          </p:grpSpPr>
          <p:sp>
            <p:nvSpPr>
              <p:cNvPr id="269" name="Google Shape;269;p23"/>
              <p:cNvSpPr/>
              <p:nvPr/>
            </p:nvSpPr>
            <p:spPr>
              <a:xfrm flipH="1">
                <a:off x="5941652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23"/>
              <p:cNvSpPr/>
              <p:nvPr/>
            </p:nvSpPr>
            <p:spPr>
              <a:xfrm flipH="1">
                <a:off x="5941652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Google Shape;271;p23"/>
              <p:cNvSpPr/>
              <p:nvPr/>
            </p:nvSpPr>
            <p:spPr>
              <a:xfrm flipH="1">
                <a:off x="5941652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2" name="Google Shape;272;p23"/>
              <p:cNvSpPr/>
              <p:nvPr/>
            </p:nvSpPr>
            <p:spPr>
              <a:xfrm flipH="1">
                <a:off x="5941652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3" name="Google Shape;273;p23"/>
            <p:cNvGrpSpPr/>
            <p:nvPr/>
          </p:nvGrpSpPr>
          <p:grpSpPr>
            <a:xfrm>
              <a:off x="6313006" y="4099200"/>
              <a:ext cx="231600" cy="1044300"/>
              <a:chOff x="6313006" y="4099200"/>
              <a:chExt cx="231600" cy="1044300"/>
            </a:xfrm>
          </p:grpSpPr>
          <p:sp>
            <p:nvSpPr>
              <p:cNvPr id="274" name="Google Shape;274;p23"/>
              <p:cNvSpPr/>
              <p:nvPr/>
            </p:nvSpPr>
            <p:spPr>
              <a:xfrm flipH="1">
                <a:off x="6313006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5" name="Google Shape;275;p23"/>
              <p:cNvSpPr/>
              <p:nvPr/>
            </p:nvSpPr>
            <p:spPr>
              <a:xfrm flipH="1">
                <a:off x="6313006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23"/>
              <p:cNvSpPr/>
              <p:nvPr/>
            </p:nvSpPr>
            <p:spPr>
              <a:xfrm flipH="1">
                <a:off x="6313006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" name="Google Shape;277;p23"/>
              <p:cNvSpPr/>
              <p:nvPr/>
            </p:nvSpPr>
            <p:spPr>
              <a:xfrm flipH="1">
                <a:off x="6313006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8" name="Google Shape;278;p23"/>
              <p:cNvSpPr/>
              <p:nvPr/>
            </p:nvSpPr>
            <p:spPr>
              <a:xfrm flipH="1">
                <a:off x="6313006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79" name="Google Shape;279;p23"/>
            <p:cNvGrpSpPr/>
            <p:nvPr/>
          </p:nvGrpSpPr>
          <p:grpSpPr>
            <a:xfrm>
              <a:off x="6684361" y="4309200"/>
              <a:ext cx="231600" cy="834300"/>
              <a:chOff x="6684361" y="4309200"/>
              <a:chExt cx="231600" cy="834300"/>
            </a:xfrm>
          </p:grpSpPr>
          <p:sp>
            <p:nvSpPr>
              <p:cNvPr id="280" name="Google Shape;280;p23"/>
              <p:cNvSpPr/>
              <p:nvPr/>
            </p:nvSpPr>
            <p:spPr>
              <a:xfrm flipH="1">
                <a:off x="6684361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23"/>
              <p:cNvSpPr/>
              <p:nvPr/>
            </p:nvSpPr>
            <p:spPr>
              <a:xfrm flipH="1">
                <a:off x="6684361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2" name="Google Shape;282;p23"/>
              <p:cNvSpPr/>
              <p:nvPr/>
            </p:nvSpPr>
            <p:spPr>
              <a:xfrm flipH="1">
                <a:off x="6684361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3" name="Google Shape;283;p23"/>
              <p:cNvSpPr/>
              <p:nvPr/>
            </p:nvSpPr>
            <p:spPr>
              <a:xfrm flipH="1">
                <a:off x="6684361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4" name="Google Shape;284;p23"/>
            <p:cNvGrpSpPr/>
            <p:nvPr/>
          </p:nvGrpSpPr>
          <p:grpSpPr>
            <a:xfrm>
              <a:off x="7055715" y="4518900"/>
              <a:ext cx="231600" cy="624600"/>
              <a:chOff x="7055715" y="4518900"/>
              <a:chExt cx="231600" cy="624600"/>
            </a:xfrm>
          </p:grpSpPr>
          <p:sp>
            <p:nvSpPr>
              <p:cNvPr id="285" name="Google Shape;285;p23"/>
              <p:cNvSpPr/>
              <p:nvPr/>
            </p:nvSpPr>
            <p:spPr>
              <a:xfrm flipH="1">
                <a:off x="7055715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6" name="Google Shape;286;p23"/>
              <p:cNvSpPr/>
              <p:nvPr/>
            </p:nvSpPr>
            <p:spPr>
              <a:xfrm flipH="1">
                <a:off x="7055715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7" name="Google Shape;287;p23"/>
              <p:cNvSpPr/>
              <p:nvPr/>
            </p:nvSpPr>
            <p:spPr>
              <a:xfrm flipH="1">
                <a:off x="7055715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8" name="Google Shape;288;p23"/>
            <p:cNvGrpSpPr/>
            <p:nvPr/>
          </p:nvGrpSpPr>
          <p:grpSpPr>
            <a:xfrm>
              <a:off x="7798424" y="4099200"/>
              <a:ext cx="231600" cy="1044300"/>
              <a:chOff x="7798424" y="4099200"/>
              <a:chExt cx="231600" cy="1044300"/>
            </a:xfrm>
          </p:grpSpPr>
          <p:sp>
            <p:nvSpPr>
              <p:cNvPr id="289" name="Google Shape;289;p23"/>
              <p:cNvSpPr/>
              <p:nvPr/>
            </p:nvSpPr>
            <p:spPr>
              <a:xfrm flipH="1">
                <a:off x="7798424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0" name="Google Shape;290;p23"/>
              <p:cNvSpPr/>
              <p:nvPr/>
            </p:nvSpPr>
            <p:spPr>
              <a:xfrm flipH="1">
                <a:off x="7798424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1" name="Google Shape;291;p23"/>
              <p:cNvSpPr/>
              <p:nvPr/>
            </p:nvSpPr>
            <p:spPr>
              <a:xfrm flipH="1">
                <a:off x="7798424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23"/>
              <p:cNvSpPr/>
              <p:nvPr/>
            </p:nvSpPr>
            <p:spPr>
              <a:xfrm flipH="1">
                <a:off x="7798424" y="4099200"/>
                <a:ext cx="231600" cy="104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23"/>
              <p:cNvSpPr/>
              <p:nvPr/>
            </p:nvSpPr>
            <p:spPr>
              <a:xfrm flipH="1">
                <a:off x="7798424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4" name="Google Shape;294;p23"/>
            <p:cNvGrpSpPr/>
            <p:nvPr/>
          </p:nvGrpSpPr>
          <p:grpSpPr>
            <a:xfrm>
              <a:off x="8169779" y="4309200"/>
              <a:ext cx="231600" cy="834300"/>
              <a:chOff x="8169779" y="4309200"/>
              <a:chExt cx="231600" cy="834300"/>
            </a:xfrm>
          </p:grpSpPr>
          <p:sp>
            <p:nvSpPr>
              <p:cNvPr id="295" name="Google Shape;295;p23"/>
              <p:cNvSpPr/>
              <p:nvPr/>
            </p:nvSpPr>
            <p:spPr>
              <a:xfrm flipH="1">
                <a:off x="8169779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23"/>
              <p:cNvSpPr/>
              <p:nvPr/>
            </p:nvSpPr>
            <p:spPr>
              <a:xfrm flipH="1">
                <a:off x="8169779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23"/>
              <p:cNvSpPr/>
              <p:nvPr/>
            </p:nvSpPr>
            <p:spPr>
              <a:xfrm flipH="1">
                <a:off x="8169779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8" name="Google Shape;298;p23"/>
              <p:cNvSpPr/>
              <p:nvPr/>
            </p:nvSpPr>
            <p:spPr>
              <a:xfrm flipH="1">
                <a:off x="8169779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99" name="Google Shape;299;p23"/>
            <p:cNvGrpSpPr/>
            <p:nvPr/>
          </p:nvGrpSpPr>
          <p:grpSpPr>
            <a:xfrm>
              <a:off x="7427070" y="4309200"/>
              <a:ext cx="231600" cy="834300"/>
              <a:chOff x="7427070" y="4309200"/>
              <a:chExt cx="231600" cy="834300"/>
            </a:xfrm>
          </p:grpSpPr>
          <p:sp>
            <p:nvSpPr>
              <p:cNvPr id="300" name="Google Shape;300;p23"/>
              <p:cNvSpPr/>
              <p:nvPr/>
            </p:nvSpPr>
            <p:spPr>
              <a:xfrm flipH="1">
                <a:off x="7427070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" name="Google Shape;301;p23"/>
              <p:cNvSpPr/>
              <p:nvPr/>
            </p:nvSpPr>
            <p:spPr>
              <a:xfrm flipH="1">
                <a:off x="7427070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2" name="Google Shape;302;p23"/>
              <p:cNvSpPr/>
              <p:nvPr/>
            </p:nvSpPr>
            <p:spPr>
              <a:xfrm flipH="1">
                <a:off x="7427070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3" name="Google Shape;303;p23"/>
              <p:cNvSpPr/>
              <p:nvPr/>
            </p:nvSpPr>
            <p:spPr>
              <a:xfrm flipH="1">
                <a:off x="7427070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4" name="Google Shape;304;p23"/>
            <p:cNvGrpSpPr/>
            <p:nvPr/>
          </p:nvGrpSpPr>
          <p:grpSpPr>
            <a:xfrm>
              <a:off x="8541133" y="4518900"/>
              <a:ext cx="231600" cy="624600"/>
              <a:chOff x="8541133" y="4518900"/>
              <a:chExt cx="231600" cy="624600"/>
            </a:xfrm>
          </p:grpSpPr>
          <p:sp>
            <p:nvSpPr>
              <p:cNvPr id="305" name="Google Shape;305;p23"/>
              <p:cNvSpPr/>
              <p:nvPr/>
            </p:nvSpPr>
            <p:spPr>
              <a:xfrm flipH="1">
                <a:off x="8541133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6" name="Google Shape;306;p23"/>
              <p:cNvSpPr/>
              <p:nvPr/>
            </p:nvSpPr>
            <p:spPr>
              <a:xfrm flipH="1">
                <a:off x="8541133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7" name="Google Shape;307;p23"/>
              <p:cNvSpPr/>
              <p:nvPr/>
            </p:nvSpPr>
            <p:spPr>
              <a:xfrm flipH="1">
                <a:off x="8541133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08" name="Google Shape;308;p23"/>
            <p:cNvGrpSpPr/>
            <p:nvPr/>
          </p:nvGrpSpPr>
          <p:grpSpPr>
            <a:xfrm>
              <a:off x="8912488" y="4309200"/>
              <a:ext cx="231600" cy="834300"/>
              <a:chOff x="8912488" y="4309200"/>
              <a:chExt cx="231600" cy="834300"/>
            </a:xfrm>
          </p:grpSpPr>
          <p:sp>
            <p:nvSpPr>
              <p:cNvPr id="309" name="Google Shape;309;p23"/>
              <p:cNvSpPr/>
              <p:nvPr/>
            </p:nvSpPr>
            <p:spPr>
              <a:xfrm flipH="1">
                <a:off x="8912488" y="4728600"/>
                <a:ext cx="231600" cy="4149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0" name="Google Shape;310;p23"/>
              <p:cNvSpPr/>
              <p:nvPr/>
            </p:nvSpPr>
            <p:spPr>
              <a:xfrm flipH="1">
                <a:off x="8912488" y="4309200"/>
                <a:ext cx="231600" cy="8343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1" name="Google Shape;311;p23"/>
              <p:cNvSpPr/>
              <p:nvPr/>
            </p:nvSpPr>
            <p:spPr>
              <a:xfrm flipH="1">
                <a:off x="8912488" y="4518900"/>
                <a:ext cx="231600" cy="6246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12" name="Google Shape;312;p23"/>
              <p:cNvSpPr/>
              <p:nvPr/>
            </p:nvSpPr>
            <p:spPr>
              <a:xfrm flipH="1">
                <a:off x="8912488" y="4938300"/>
                <a:ext cx="231600" cy="205200"/>
              </a:xfrm>
              <a:prstGeom prst="round2SameRect">
                <a:avLst>
                  <a:gd fmla="val 50000" name="adj1"/>
                  <a:gd fmla="val 0" name="adj2"/>
                </a:avLst>
              </a:prstGeom>
              <a:solidFill>
                <a:schemeClr val="lt1">
                  <a:alpha val="9020"/>
                </a:scheme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13" name="Google Shape;313;p23"/>
          <p:cNvSpPr txBox="1"/>
          <p:nvPr>
            <p:ph hasCustomPrompt="1" type="title"/>
          </p:nvPr>
        </p:nvSpPr>
        <p:spPr>
          <a:xfrm>
            <a:off x="1388625" y="772725"/>
            <a:ext cx="6366900" cy="1863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14" name="Google Shape;314;p23"/>
          <p:cNvSpPr txBox="1"/>
          <p:nvPr>
            <p:ph idx="1" type="body"/>
          </p:nvPr>
        </p:nvSpPr>
        <p:spPr>
          <a:xfrm>
            <a:off x="1388625" y="2712300"/>
            <a:ext cx="6366900" cy="11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●"/>
              <a:defRPr>
                <a:solidFill>
                  <a:schemeClr val="lt1"/>
                </a:solidFill>
              </a:defRPr>
            </a:lvl1pPr>
            <a:lvl2pPr indent="-298450" lvl="1" marL="914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2pPr>
            <a:lvl3pPr indent="-298450" lvl="2" marL="1371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3pPr>
            <a:lvl4pPr indent="-298450" lvl="3" marL="1828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6pPr>
            <a:lvl7pPr indent="-298450" lvl="6" marL="32004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>
                <a:solidFill>
                  <a:schemeClr val="lt1"/>
                </a:solidFill>
              </a:defRPr>
            </a:lvl7pPr>
            <a:lvl8pPr indent="-298450" lvl="7" marL="36576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8pPr>
            <a:lvl9pPr indent="-298450" lvl="8" marL="411480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15" name="Google Shape;315;p2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4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omentum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Open Sans"/>
              <a:buNone/>
              <a:defRPr b="1" sz="2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Open Sans"/>
              <a:buChar char="●"/>
              <a:defRPr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29845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○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29845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■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29845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●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29845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○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29845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■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29845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●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29845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○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29845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Open Sans"/>
              <a:buChar char="■"/>
              <a:defRPr sz="11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51046" y="473697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rt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rt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rt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rt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rt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rt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rt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rtl="0" algn="r">
              <a:buNone/>
              <a:defRPr sz="9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7.png"/><Relationship Id="rId4" Type="http://schemas.openxmlformats.org/officeDocument/2006/relationships/image" Target="../media/image7.png"/><Relationship Id="rId5" Type="http://schemas.openxmlformats.org/officeDocument/2006/relationships/hyperlink" Target="https://bit.ly/DCC-whitepaper" TargetMode="External"/><Relationship Id="rId6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github.com/digitalcredentials" TargetMode="External"/><Relationship Id="rId4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15.png"/><Relationship Id="rId5" Type="http://schemas.openxmlformats.org/officeDocument/2006/relationships/image" Target="../media/image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lcw.app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15.png"/><Relationship Id="rId6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png"/><Relationship Id="rId4" Type="http://schemas.openxmlformats.org/officeDocument/2006/relationships/image" Target="../media/image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5.png"/><Relationship Id="rId4" Type="http://schemas.openxmlformats.org/officeDocument/2006/relationships/image" Target="../media/image10.png"/><Relationship Id="rId5" Type="http://schemas.openxmlformats.org/officeDocument/2006/relationships/image" Target="../media/image13.png"/><Relationship Id="rId6" Type="http://schemas.openxmlformats.org/officeDocument/2006/relationships/image" Target="../media/image1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png"/><Relationship Id="rId4" Type="http://schemas.openxmlformats.org/officeDocument/2006/relationships/image" Target="../media/image19.png"/><Relationship Id="rId5" Type="http://schemas.openxmlformats.org/officeDocument/2006/relationships/image" Target="../media/image1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Relationship Id="rId4" Type="http://schemas.openxmlformats.org/officeDocument/2006/relationships/image" Target="../media/image18.png"/><Relationship Id="rId5" Type="http://schemas.openxmlformats.org/officeDocument/2006/relationships/image" Target="../media/image20.png"/><Relationship Id="rId6" Type="http://schemas.openxmlformats.org/officeDocument/2006/relationships/image" Target="../media/image17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3.png"/><Relationship Id="rId4" Type="http://schemas.openxmlformats.org/officeDocument/2006/relationships/image" Target="../media/image36.png"/><Relationship Id="rId5" Type="http://schemas.openxmlformats.org/officeDocument/2006/relationships/image" Target="../media/image2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7.png"/><Relationship Id="rId4" Type="http://schemas.openxmlformats.org/officeDocument/2006/relationships/image" Target="../media/image26.png"/><Relationship Id="rId5" Type="http://schemas.openxmlformats.org/officeDocument/2006/relationships/image" Target="../media/image29.png"/><Relationship Id="rId6" Type="http://schemas.openxmlformats.org/officeDocument/2006/relationships/image" Target="../media/image30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5.png"/><Relationship Id="rId4" Type="http://schemas.openxmlformats.org/officeDocument/2006/relationships/image" Target="../media/image3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30.png"/><Relationship Id="rId4" Type="http://schemas.openxmlformats.org/officeDocument/2006/relationships/image" Target="../media/image34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0.xml"/><Relationship Id="rId3" Type="http://schemas.openxmlformats.org/officeDocument/2006/relationships/hyperlink" Target="mailto:mura@mit.edu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2"/>
        </a:solidFill>
      </p:bgPr>
    </p:bg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25"/>
          <p:cNvSpPr txBox="1"/>
          <p:nvPr>
            <p:ph type="ctrTitle"/>
          </p:nvPr>
        </p:nvSpPr>
        <p:spPr>
          <a:xfrm>
            <a:off x="824000" y="1248050"/>
            <a:ext cx="53460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Learner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Credential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Wallet</a:t>
            </a:r>
            <a:endParaRPr/>
          </a:p>
        </p:txBody>
      </p:sp>
      <p:sp>
        <p:nvSpPr>
          <p:cNvPr id="323" name="Google Shape;323;p25"/>
          <p:cNvSpPr txBox="1"/>
          <p:nvPr>
            <p:ph idx="1" type="subTitle"/>
          </p:nvPr>
        </p:nvSpPr>
        <p:spPr>
          <a:xfrm>
            <a:off x="824000" y="3596300"/>
            <a:ext cx="4255500" cy="695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Brandon Muramatsu, MIT</a:t>
            </a:r>
            <a:endParaRPr/>
          </a:p>
        </p:txBody>
      </p:sp>
      <p:pic>
        <p:nvPicPr>
          <p:cNvPr id="324" name="Google Shape;32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2900" y="335866"/>
            <a:ext cx="1822173" cy="56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Overview</a:t>
            </a:r>
            <a:endParaRPr/>
          </a:p>
        </p:txBody>
      </p:sp>
      <p:sp>
        <p:nvSpPr>
          <p:cNvPr id="330" name="Google Shape;330;p26"/>
          <p:cNvSpPr txBox="1"/>
          <p:nvPr>
            <p:ph idx="1" type="body"/>
          </p:nvPr>
        </p:nvSpPr>
        <p:spPr>
          <a:xfrm>
            <a:off x="1303800" y="1521675"/>
            <a:ext cx="7030500" cy="31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Digital Credentials Consortium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Verifiable Credentials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Learner Credential Wallet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Demo</a:t>
            </a:r>
            <a:endParaRPr sz="17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27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Credentials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Consortium</a:t>
            </a:r>
            <a:endParaRPr/>
          </a:p>
        </p:txBody>
      </p:sp>
      <p:pic>
        <p:nvPicPr>
          <p:cNvPr id="336" name="Google Shape;336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2900" y="335866"/>
            <a:ext cx="1822173" cy="56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8"/>
          <p:cNvSpPr/>
          <p:nvPr/>
        </p:nvSpPr>
        <p:spPr>
          <a:xfrm>
            <a:off x="469725" y="574100"/>
            <a:ext cx="960300" cy="8454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28"/>
          <p:cNvSpPr txBox="1"/>
          <p:nvPr>
            <p:ph idx="4294967295" type="body"/>
          </p:nvPr>
        </p:nvSpPr>
        <p:spPr>
          <a:xfrm>
            <a:off x="4635750" y="521850"/>
            <a:ext cx="4009200" cy="385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b="1" lang="en" sz="1500"/>
              <a:t>12 Founding Members</a:t>
            </a:r>
            <a:endParaRPr b="1" sz="1500"/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/>
              <a:t>Delft University of Technology (Netherlands)</a:t>
            </a:r>
            <a:endParaRPr sz="1400"/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/>
              <a:t>Georgia Institute of Technology (USA)</a:t>
            </a:r>
            <a:endParaRPr sz="1400"/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/>
              <a:t>Harvard University (USA)</a:t>
            </a:r>
            <a:endParaRPr sz="1400"/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/>
              <a:t>Hasso Plattner Institute, Potsdam (Germany)</a:t>
            </a:r>
            <a:endParaRPr sz="1400"/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/>
              <a:t>Massachusetts Institute of Technology (USA)</a:t>
            </a:r>
            <a:endParaRPr sz="1400"/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/>
              <a:t>McMaster University (Canada)</a:t>
            </a:r>
            <a:endParaRPr sz="1400"/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/>
              <a:t>Tecnológico De Monterrey (Mexico)</a:t>
            </a:r>
            <a:endParaRPr sz="1400"/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/>
              <a:t>Technical University of Munich (Germany)</a:t>
            </a:r>
            <a:endParaRPr sz="1400"/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/>
              <a:t>University of California, Berkeley (USA)</a:t>
            </a:r>
            <a:endParaRPr sz="1400"/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/>
              <a:t>University of California, Irvine (USA)</a:t>
            </a:r>
            <a:endParaRPr sz="1400"/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/>
              <a:t>University of Milano-Bicocca (Italy)</a:t>
            </a:r>
            <a:endParaRPr sz="1400"/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rPr lang="en" sz="1400"/>
              <a:t>University of Toronto (Canada)</a:t>
            </a:r>
            <a:endParaRPr sz="1400"/>
          </a:p>
          <a:p>
            <a:pPr indent="0" lvl="0" marL="0" rtl="0" algn="l">
              <a:lnSpc>
                <a:spcPct val="135000"/>
              </a:lnSpc>
              <a:spcBef>
                <a:spcPts val="0"/>
              </a:spcBef>
              <a:spcAft>
                <a:spcPts val="0"/>
              </a:spcAft>
              <a:buSzPts val="523"/>
              <a:buNone/>
            </a:pPr>
            <a:r>
              <a:t/>
            </a:r>
            <a:endParaRPr sz="1500"/>
          </a:p>
        </p:txBody>
      </p:sp>
      <p:grpSp>
        <p:nvGrpSpPr>
          <p:cNvPr id="343" name="Google Shape;343;p28"/>
          <p:cNvGrpSpPr/>
          <p:nvPr/>
        </p:nvGrpSpPr>
        <p:grpSpPr>
          <a:xfrm>
            <a:off x="418853" y="955111"/>
            <a:ext cx="4009072" cy="2964984"/>
            <a:chOff x="343175" y="1142758"/>
            <a:chExt cx="4323848" cy="3197782"/>
          </a:xfrm>
        </p:grpSpPr>
        <p:pic>
          <p:nvPicPr>
            <p:cNvPr id="344" name="Google Shape;344;p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43175" y="1142758"/>
              <a:ext cx="4323848" cy="2669953"/>
            </a:xfrm>
            <a:prstGeom prst="rect">
              <a:avLst/>
            </a:prstGeom>
            <a:noFill/>
            <a:ln>
              <a:noFill/>
            </a:ln>
            <a:effectLst>
              <a:outerShdw blurRad="85725" rotWithShape="0" algn="bl" dir="5400000" dist="57150">
                <a:srgbClr val="000000">
                  <a:alpha val="50000"/>
                </a:srgbClr>
              </a:outerShdw>
            </a:effectLst>
          </p:spPr>
        </p:pic>
        <p:pic>
          <p:nvPicPr>
            <p:cNvPr id="345" name="Google Shape;345;p2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1274061" y="4055603"/>
              <a:ext cx="2462100" cy="28493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6" name="Google Shape;346;p28"/>
          <p:cNvSpPr txBox="1"/>
          <p:nvPr/>
        </p:nvSpPr>
        <p:spPr>
          <a:xfrm>
            <a:off x="849138" y="3996300"/>
            <a:ext cx="3148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White paper: </a:t>
            </a:r>
            <a:r>
              <a:rPr lang="en" sz="1200" u="sng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bit.ly/DCC-whitepaper</a:t>
            </a:r>
            <a:endParaRPr sz="12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347" name="Google Shape;347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9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Digital Credentials Consortium (DCC) </a:t>
            </a:r>
            <a:endParaRPr/>
          </a:p>
        </p:txBody>
      </p:sp>
      <p:sp>
        <p:nvSpPr>
          <p:cNvPr id="353" name="Google Shape;353;p29"/>
          <p:cNvSpPr txBox="1"/>
          <p:nvPr>
            <p:ph idx="1" type="body"/>
          </p:nvPr>
        </p:nvSpPr>
        <p:spPr>
          <a:xfrm>
            <a:off x="1303800" y="1521675"/>
            <a:ext cx="7030500" cy="31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Vision</a:t>
            </a:r>
            <a:br>
              <a:rPr lang="en" sz="1700"/>
            </a:br>
            <a:r>
              <a:rPr lang="en" sz="1700"/>
              <a:t>Create an education landscape that increases learner agency and promotes more equitable learning and career pathways</a:t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" sz="1700"/>
              <a:t>Mission</a:t>
            </a:r>
            <a:br>
              <a:rPr lang="en" sz="1700"/>
            </a:br>
            <a:r>
              <a:rPr lang="en" sz="1700"/>
              <a:t>Create a </a:t>
            </a:r>
            <a:r>
              <a:rPr b="1" lang="en" sz="1700"/>
              <a:t>trusted</a:t>
            </a:r>
            <a:r>
              <a:rPr lang="en" sz="1700"/>
              <a:t>, </a:t>
            </a:r>
            <a:r>
              <a:rPr b="1" lang="en" sz="1700"/>
              <a:t>distributed</a:t>
            </a:r>
            <a:r>
              <a:rPr lang="en" sz="1700"/>
              <a:t>, and </a:t>
            </a:r>
            <a:r>
              <a:rPr b="1" lang="en" sz="1700"/>
              <a:t>shared infrastructure</a:t>
            </a:r>
            <a:r>
              <a:rPr lang="en" sz="1700"/>
              <a:t> that is the standard for </a:t>
            </a:r>
            <a:r>
              <a:rPr b="1" lang="en" sz="1700"/>
              <a:t>issuing</a:t>
            </a:r>
            <a:r>
              <a:rPr lang="en" sz="1700"/>
              <a:t>, </a:t>
            </a:r>
            <a:r>
              <a:rPr b="1" lang="en" sz="1700"/>
              <a:t>storing</a:t>
            </a:r>
            <a:r>
              <a:rPr lang="en" sz="1700"/>
              <a:t>, </a:t>
            </a:r>
            <a:r>
              <a:rPr b="1" lang="en" sz="1700"/>
              <a:t>displaying</a:t>
            </a:r>
            <a:r>
              <a:rPr lang="en" sz="1700"/>
              <a:t>, and </a:t>
            </a:r>
            <a:r>
              <a:rPr b="1" lang="en" sz="1700"/>
              <a:t>verifying</a:t>
            </a:r>
            <a:r>
              <a:rPr lang="en" sz="1700"/>
              <a:t> digital credentials</a:t>
            </a:r>
            <a:endParaRPr sz="1700"/>
          </a:p>
        </p:txBody>
      </p:sp>
      <p:pic>
        <p:nvPicPr>
          <p:cNvPr id="354" name="Google Shape;35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0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a Digital Credential?</a:t>
            </a:r>
            <a:endParaRPr/>
          </a:p>
        </p:txBody>
      </p:sp>
      <p:sp>
        <p:nvSpPr>
          <p:cNvPr id="360" name="Google Shape;360;p30"/>
          <p:cNvSpPr txBox="1"/>
          <p:nvPr>
            <p:ph idx="1" type="body"/>
          </p:nvPr>
        </p:nvSpPr>
        <p:spPr>
          <a:xfrm>
            <a:off x="1303800" y="1521675"/>
            <a:ext cx="7030500" cy="31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A “digital credential” — a data-based digital </a:t>
            </a:r>
            <a:r>
              <a:rPr lang="en" sz="1700"/>
              <a:t>representation</a:t>
            </a:r>
            <a:r>
              <a:rPr lang="en" sz="1700"/>
              <a:t> of a diploma, degree, program certificate, workshop certificate</a:t>
            </a:r>
            <a:endParaRPr sz="1700"/>
          </a:p>
        </p:txBody>
      </p:sp>
      <p:pic>
        <p:nvPicPr>
          <p:cNvPr id="361" name="Google Shape;361;p30"/>
          <p:cNvPicPr preferRelativeResize="0"/>
          <p:nvPr/>
        </p:nvPicPr>
        <p:blipFill rotWithShape="1">
          <a:blip r:embed="rId3">
            <a:alphaModFix/>
          </a:blip>
          <a:srcRect b="50739" l="15907" r="16023" t="25705"/>
          <a:stretch/>
        </p:blipFill>
        <p:spPr>
          <a:xfrm>
            <a:off x="1617225" y="2571750"/>
            <a:ext cx="6315500" cy="1676398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30"/>
          <p:cNvSpPr txBox="1"/>
          <p:nvPr/>
        </p:nvSpPr>
        <p:spPr>
          <a:xfrm>
            <a:off x="2484125" y="4503425"/>
            <a:ext cx="4389000" cy="58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Name of credential, name of recipient, university name, date issued, perhaps a description</a:t>
            </a:r>
            <a:endParaRPr sz="130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1"/>
          <p:cNvSpPr txBox="1"/>
          <p:nvPr>
            <p:ph idx="1" type="body"/>
          </p:nvPr>
        </p:nvSpPr>
        <p:spPr>
          <a:xfrm>
            <a:off x="1303800" y="1521675"/>
            <a:ext cx="7461300" cy="31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Learners </a:t>
            </a:r>
            <a:r>
              <a:rPr lang="en" sz="1700"/>
              <a:t>- Commitment to </a:t>
            </a:r>
            <a:r>
              <a:rPr lang="en" sz="1700" u="sng"/>
              <a:t>learner agency</a:t>
            </a:r>
            <a:r>
              <a:rPr lang="en" sz="1700"/>
              <a:t> and participation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Learners retain primary control over their credentials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Issuers</a:t>
            </a:r>
            <a:r>
              <a:rPr lang="en" sz="1700"/>
              <a:t> - Commitment to </a:t>
            </a:r>
            <a:r>
              <a:rPr lang="en" sz="1700" u="sng"/>
              <a:t>issuer control</a:t>
            </a:r>
            <a:r>
              <a:rPr lang="en" sz="1700"/>
              <a:t> of the design of the credential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Issuers control to whom they issue credentials, the particular achievement that the credential represents, and which credential options are available to the learner</a:t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Trust</a:t>
            </a:r>
            <a:r>
              <a:rPr lang="en" sz="1700"/>
              <a:t> - Commitment to </a:t>
            </a:r>
            <a:r>
              <a:rPr lang="en" sz="1700" u="sng"/>
              <a:t>open</a:t>
            </a:r>
            <a:r>
              <a:rPr lang="en" sz="1700"/>
              <a:t> processes, open standards, and software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 u="sng"/>
              <a:t>Credentials can be verified without consulting original issuer</a:t>
            </a:r>
            <a:endParaRPr sz="1700" u="sng"/>
          </a:p>
        </p:txBody>
      </p:sp>
      <p:pic>
        <p:nvPicPr>
          <p:cNvPr id="368" name="Google Shape;368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1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Guiding Principles | Values</a:t>
            </a:r>
            <a:endParaRPr/>
          </a:p>
        </p:txBody>
      </p:sp>
      <p:pic>
        <p:nvPicPr>
          <p:cNvPr id="370" name="Google Shape;37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2900" y="335866"/>
            <a:ext cx="1822173" cy="56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2"/>
          <p:cNvSpPr txBox="1"/>
          <p:nvPr>
            <p:ph idx="1" type="body"/>
          </p:nvPr>
        </p:nvSpPr>
        <p:spPr>
          <a:xfrm>
            <a:off x="1303800" y="1521675"/>
            <a:ext cx="7256400" cy="31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Develops open standards, open source reference libraries, core infrastructure services</a:t>
            </a:r>
            <a:endParaRPr sz="17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Co-lead W3C Verifiable Credentials for Education (W3C VC-EDU) Task Group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Invited expert to IMS Global on Comprehensive Learner Record and Open Badges v3 specifications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Connections to international efforts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 u="sng">
                <a:solidFill>
                  <a:schemeClr val="hlink"/>
                </a:solidFill>
                <a:hlinkClick r:id="rId3"/>
              </a:rPr>
              <a:t>github.com/digitalcredentials</a:t>
            </a:r>
            <a:endParaRPr sz="15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DCC members build tools and issue credentials</a:t>
            </a:r>
            <a:endParaRPr sz="17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Supported through Technical Working Group (DCC TWG)</a:t>
            </a:r>
            <a:endParaRPr sz="1500"/>
          </a:p>
        </p:txBody>
      </p:sp>
      <p:sp>
        <p:nvSpPr>
          <p:cNvPr id="376" name="Google Shape;376;p32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does DCC do its work?</a:t>
            </a:r>
            <a:endParaRPr/>
          </a:p>
        </p:txBody>
      </p:sp>
      <p:pic>
        <p:nvPicPr>
          <p:cNvPr id="377" name="Google Shape;377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3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Verifiable Credentials</a:t>
            </a:r>
            <a:endParaRPr/>
          </a:p>
        </p:txBody>
      </p:sp>
      <p:pic>
        <p:nvPicPr>
          <p:cNvPr id="383" name="Google Shape;38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2900" y="335866"/>
            <a:ext cx="1822173" cy="56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34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Verifiable Credentials Ecosystem</a:t>
            </a:r>
            <a:endParaRPr/>
          </a:p>
        </p:txBody>
      </p:sp>
      <p:pic>
        <p:nvPicPr>
          <p:cNvPr id="389" name="Google Shape;389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9261" y="2031625"/>
            <a:ext cx="5733900" cy="2293574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34"/>
          <p:cNvSpPr txBox="1"/>
          <p:nvPr/>
        </p:nvSpPr>
        <p:spPr>
          <a:xfrm>
            <a:off x="889123" y="1671750"/>
            <a:ext cx="1741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College / 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University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2" name="Google Shape;392;p34"/>
          <p:cNvSpPr txBox="1"/>
          <p:nvPr/>
        </p:nvSpPr>
        <p:spPr>
          <a:xfrm>
            <a:off x="2710488" y="1856550"/>
            <a:ext cx="180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Learner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3" name="Google Shape;393;p34"/>
          <p:cNvSpPr txBox="1"/>
          <p:nvPr/>
        </p:nvSpPr>
        <p:spPr>
          <a:xfrm>
            <a:off x="4595463" y="1671746"/>
            <a:ext cx="2386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Employer / 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Graduate School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4" name="Google Shape;394;p34"/>
          <p:cNvSpPr txBox="1"/>
          <p:nvPr/>
        </p:nvSpPr>
        <p:spPr>
          <a:xfrm>
            <a:off x="2419788" y="4228248"/>
            <a:ext cx="2386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National Organization / DCC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95" name="Google Shape;395;p34"/>
          <p:cNvSpPr txBox="1"/>
          <p:nvPr/>
        </p:nvSpPr>
        <p:spPr>
          <a:xfrm>
            <a:off x="6840875" y="1856550"/>
            <a:ext cx="1864800" cy="22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300">
                <a:latin typeface="Open Sans"/>
                <a:ea typeface="Open Sans"/>
                <a:cs typeface="Open Sans"/>
                <a:sym typeface="Open Sans"/>
              </a:rPr>
              <a:t>DCC Credential</a:t>
            </a:r>
            <a:br>
              <a:rPr b="1" lang="en" sz="1300"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300">
                <a:latin typeface="Open Sans"/>
                <a:ea typeface="Open Sans"/>
                <a:cs typeface="Open Sans"/>
                <a:sym typeface="Open Sans"/>
              </a:rPr>
              <a:t>Tamper-evident credential where the authorship can be cryptographically verified, that meets the technical and policy specifications adopted by the DCC.</a:t>
            </a:r>
            <a:endParaRPr sz="1300"/>
          </a:p>
        </p:txBody>
      </p:sp>
      <p:sp>
        <p:nvSpPr>
          <p:cNvPr id="396" name="Google Shape;396;p34"/>
          <p:cNvSpPr txBox="1"/>
          <p:nvPr/>
        </p:nvSpPr>
        <p:spPr>
          <a:xfrm>
            <a:off x="1303800" y="1380150"/>
            <a:ext cx="510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W3C Verifiable Credentials Data Model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3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Verifiable Credentials Ecosystem</a:t>
            </a:r>
            <a:endParaRPr/>
          </a:p>
        </p:txBody>
      </p:sp>
      <p:pic>
        <p:nvPicPr>
          <p:cNvPr id="402" name="Google Shape;402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9261" y="2031625"/>
            <a:ext cx="5733900" cy="2293574"/>
          </a:xfrm>
          <a:prstGeom prst="rect">
            <a:avLst/>
          </a:prstGeom>
          <a:noFill/>
          <a:ln>
            <a:noFill/>
          </a:ln>
        </p:spPr>
      </p:pic>
      <p:sp>
        <p:nvSpPr>
          <p:cNvPr id="404" name="Google Shape;404;p35"/>
          <p:cNvSpPr txBox="1"/>
          <p:nvPr/>
        </p:nvSpPr>
        <p:spPr>
          <a:xfrm>
            <a:off x="889123" y="1671750"/>
            <a:ext cx="1741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College / 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University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5" name="Google Shape;405;p35"/>
          <p:cNvSpPr txBox="1"/>
          <p:nvPr/>
        </p:nvSpPr>
        <p:spPr>
          <a:xfrm>
            <a:off x="2710488" y="1856550"/>
            <a:ext cx="180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Learner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6" name="Google Shape;406;p35"/>
          <p:cNvSpPr txBox="1"/>
          <p:nvPr/>
        </p:nvSpPr>
        <p:spPr>
          <a:xfrm>
            <a:off x="4595463" y="1671746"/>
            <a:ext cx="2386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Employer / 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Graduate School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7" name="Google Shape;407;p35"/>
          <p:cNvSpPr txBox="1"/>
          <p:nvPr/>
        </p:nvSpPr>
        <p:spPr>
          <a:xfrm>
            <a:off x="2419788" y="4228248"/>
            <a:ext cx="2386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National Organization / DCC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08" name="Google Shape;408;p35"/>
          <p:cNvSpPr txBox="1"/>
          <p:nvPr/>
        </p:nvSpPr>
        <p:spPr>
          <a:xfrm>
            <a:off x="6840875" y="1856550"/>
            <a:ext cx="1864800" cy="22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300">
                <a:latin typeface="Open Sans"/>
                <a:ea typeface="Open Sans"/>
                <a:cs typeface="Open Sans"/>
                <a:sym typeface="Open Sans"/>
              </a:rPr>
              <a:t>DCC Credential</a:t>
            </a:r>
            <a:br>
              <a:rPr b="1" lang="en" sz="1300"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300">
                <a:latin typeface="Open Sans"/>
                <a:ea typeface="Open Sans"/>
                <a:cs typeface="Open Sans"/>
                <a:sym typeface="Open Sans"/>
              </a:rPr>
              <a:t>Tamper-evident credential where the authorship can be cryptographically verified, that meets the technical and policy specifications adopted by the DCC.</a:t>
            </a:r>
            <a:endParaRPr sz="1300"/>
          </a:p>
        </p:txBody>
      </p:sp>
      <p:sp>
        <p:nvSpPr>
          <p:cNvPr id="409" name="Google Shape;409;p35"/>
          <p:cNvSpPr/>
          <p:nvPr/>
        </p:nvSpPr>
        <p:spPr>
          <a:xfrm>
            <a:off x="1128450" y="1671750"/>
            <a:ext cx="1316700" cy="1374900"/>
          </a:xfrm>
          <a:prstGeom prst="ellipse">
            <a:avLst/>
          </a:prstGeom>
          <a:gradFill>
            <a:gsLst>
              <a:gs pos="0">
                <a:srgbClr val="8C8C8C">
                  <a:alpha val="79760"/>
                </a:srgbClr>
              </a:gs>
              <a:gs pos="100000">
                <a:srgbClr val="404040">
                  <a:alpha val="7976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Sign &amp; Verify</a:t>
            </a:r>
            <a:endParaRPr sz="120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10" name="Google Shape;410;p35"/>
          <p:cNvSpPr txBox="1"/>
          <p:nvPr/>
        </p:nvSpPr>
        <p:spPr>
          <a:xfrm>
            <a:off x="1303800" y="1380150"/>
            <a:ext cx="510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DCC software &amp; tools to support the ecosystem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36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Verifiable Credentials Ecosystem</a:t>
            </a:r>
            <a:endParaRPr/>
          </a:p>
        </p:txBody>
      </p:sp>
      <p:pic>
        <p:nvPicPr>
          <p:cNvPr id="416" name="Google Shape;416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7" name="Google Shape;417;p3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9261" y="2031625"/>
            <a:ext cx="5733900" cy="2293574"/>
          </a:xfrm>
          <a:prstGeom prst="rect">
            <a:avLst/>
          </a:prstGeom>
          <a:noFill/>
          <a:ln>
            <a:noFill/>
          </a:ln>
        </p:spPr>
      </p:pic>
      <p:sp>
        <p:nvSpPr>
          <p:cNvPr id="418" name="Google Shape;418;p36"/>
          <p:cNvSpPr txBox="1"/>
          <p:nvPr/>
        </p:nvSpPr>
        <p:spPr>
          <a:xfrm>
            <a:off x="889123" y="1671750"/>
            <a:ext cx="1741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College / 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University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19" name="Google Shape;419;p36"/>
          <p:cNvSpPr txBox="1"/>
          <p:nvPr/>
        </p:nvSpPr>
        <p:spPr>
          <a:xfrm>
            <a:off x="2710488" y="1856550"/>
            <a:ext cx="180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Learner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0" name="Google Shape;420;p36"/>
          <p:cNvSpPr txBox="1"/>
          <p:nvPr/>
        </p:nvSpPr>
        <p:spPr>
          <a:xfrm>
            <a:off x="4595463" y="1671746"/>
            <a:ext cx="2386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Employer / 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Graduate School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1" name="Google Shape;421;p36"/>
          <p:cNvSpPr txBox="1"/>
          <p:nvPr/>
        </p:nvSpPr>
        <p:spPr>
          <a:xfrm>
            <a:off x="2419788" y="4228248"/>
            <a:ext cx="2386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National Organization / DCC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22" name="Google Shape;422;p36"/>
          <p:cNvSpPr txBox="1"/>
          <p:nvPr/>
        </p:nvSpPr>
        <p:spPr>
          <a:xfrm>
            <a:off x="6840875" y="1856550"/>
            <a:ext cx="1864800" cy="22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300">
                <a:latin typeface="Open Sans"/>
                <a:ea typeface="Open Sans"/>
                <a:cs typeface="Open Sans"/>
                <a:sym typeface="Open Sans"/>
              </a:rPr>
              <a:t>DCC Credential</a:t>
            </a:r>
            <a:br>
              <a:rPr b="1" lang="en" sz="1300"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300">
                <a:latin typeface="Open Sans"/>
                <a:ea typeface="Open Sans"/>
                <a:cs typeface="Open Sans"/>
                <a:sym typeface="Open Sans"/>
              </a:rPr>
              <a:t>Tamper-evident credential where the authorship can be cryptographically verified, that meets the technical and policy specifications adopted by the DCC.</a:t>
            </a:r>
            <a:endParaRPr sz="1300"/>
          </a:p>
        </p:txBody>
      </p:sp>
      <p:sp>
        <p:nvSpPr>
          <p:cNvPr id="423" name="Google Shape;423;p36"/>
          <p:cNvSpPr/>
          <p:nvPr/>
        </p:nvSpPr>
        <p:spPr>
          <a:xfrm>
            <a:off x="1128450" y="1671750"/>
            <a:ext cx="1316700" cy="1374900"/>
          </a:xfrm>
          <a:prstGeom prst="ellipse">
            <a:avLst/>
          </a:prstGeom>
          <a:gradFill>
            <a:gsLst>
              <a:gs pos="0">
                <a:srgbClr val="8C8C8C">
                  <a:alpha val="79760"/>
                </a:srgbClr>
              </a:gs>
              <a:gs pos="100000">
                <a:srgbClr val="404040">
                  <a:alpha val="7976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Sign &amp; Verify</a:t>
            </a:r>
            <a:endParaRPr sz="120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24" name="Google Shape;424;p36"/>
          <p:cNvSpPr txBox="1"/>
          <p:nvPr/>
        </p:nvSpPr>
        <p:spPr>
          <a:xfrm>
            <a:off x="1303800" y="1380150"/>
            <a:ext cx="510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DCC software &amp; tools to support the ecosystem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7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Verifiable Credentials Ecosystem</a:t>
            </a:r>
            <a:endParaRPr/>
          </a:p>
        </p:txBody>
      </p:sp>
      <p:pic>
        <p:nvPicPr>
          <p:cNvPr id="430" name="Google Shape;430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9261" y="2031625"/>
            <a:ext cx="5733900" cy="2293574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37"/>
          <p:cNvSpPr txBox="1"/>
          <p:nvPr/>
        </p:nvSpPr>
        <p:spPr>
          <a:xfrm>
            <a:off x="889123" y="1671750"/>
            <a:ext cx="1741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College / 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University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3" name="Google Shape;433;p37"/>
          <p:cNvSpPr txBox="1"/>
          <p:nvPr/>
        </p:nvSpPr>
        <p:spPr>
          <a:xfrm>
            <a:off x="2710488" y="1856550"/>
            <a:ext cx="180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Learner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4" name="Google Shape;434;p37"/>
          <p:cNvSpPr txBox="1"/>
          <p:nvPr/>
        </p:nvSpPr>
        <p:spPr>
          <a:xfrm>
            <a:off x="4595463" y="1671746"/>
            <a:ext cx="2386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Employer / 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Graduate School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5" name="Google Shape;435;p37"/>
          <p:cNvSpPr txBox="1"/>
          <p:nvPr/>
        </p:nvSpPr>
        <p:spPr>
          <a:xfrm>
            <a:off x="2419788" y="4228248"/>
            <a:ext cx="2386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National Organization / DCC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36" name="Google Shape;436;p37"/>
          <p:cNvSpPr txBox="1"/>
          <p:nvPr/>
        </p:nvSpPr>
        <p:spPr>
          <a:xfrm>
            <a:off x="6840875" y="1856550"/>
            <a:ext cx="1864800" cy="22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300">
                <a:latin typeface="Open Sans"/>
                <a:ea typeface="Open Sans"/>
                <a:cs typeface="Open Sans"/>
                <a:sym typeface="Open Sans"/>
              </a:rPr>
              <a:t>DCC Credential</a:t>
            </a:r>
            <a:br>
              <a:rPr b="1" lang="en" sz="1300"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300">
                <a:latin typeface="Open Sans"/>
                <a:ea typeface="Open Sans"/>
                <a:cs typeface="Open Sans"/>
                <a:sym typeface="Open Sans"/>
              </a:rPr>
              <a:t>Tamper-evident credential where the authorship can be cryptographically verified, that meets the technical and policy specifications adopted by the DCC.</a:t>
            </a:r>
            <a:endParaRPr sz="1300"/>
          </a:p>
        </p:txBody>
      </p:sp>
      <p:sp>
        <p:nvSpPr>
          <p:cNvPr id="437" name="Google Shape;437;p37"/>
          <p:cNvSpPr/>
          <p:nvPr/>
        </p:nvSpPr>
        <p:spPr>
          <a:xfrm>
            <a:off x="1128450" y="1671750"/>
            <a:ext cx="1316700" cy="1374900"/>
          </a:xfrm>
          <a:prstGeom prst="ellipse">
            <a:avLst/>
          </a:prstGeom>
          <a:gradFill>
            <a:gsLst>
              <a:gs pos="0">
                <a:srgbClr val="8C8C8C">
                  <a:alpha val="79760"/>
                </a:srgbClr>
              </a:gs>
              <a:gs pos="100000">
                <a:srgbClr val="404040">
                  <a:alpha val="7976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Sign &amp; Verify</a:t>
            </a:r>
            <a:endParaRPr sz="120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38" name="Google Shape;438;p37"/>
          <p:cNvSpPr/>
          <p:nvPr/>
        </p:nvSpPr>
        <p:spPr>
          <a:xfrm>
            <a:off x="2997400" y="1671750"/>
            <a:ext cx="1316700" cy="1374900"/>
          </a:xfrm>
          <a:prstGeom prst="ellipse">
            <a:avLst/>
          </a:prstGeom>
          <a:gradFill>
            <a:gsLst>
              <a:gs pos="0">
                <a:srgbClr val="8C8C8C">
                  <a:alpha val="79760"/>
                </a:srgbClr>
              </a:gs>
              <a:gs pos="100000">
                <a:srgbClr val="404040">
                  <a:alpha val="7976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Learner Credential Wallet</a:t>
            </a:r>
            <a:endParaRPr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39" name="Google Shape;439;p37"/>
          <p:cNvSpPr txBox="1"/>
          <p:nvPr/>
        </p:nvSpPr>
        <p:spPr>
          <a:xfrm>
            <a:off x="1303800" y="1380150"/>
            <a:ext cx="510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DCC software &amp; tools to support the ecosystem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38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Verifiable Credentials Ecosystem</a:t>
            </a:r>
            <a:endParaRPr/>
          </a:p>
        </p:txBody>
      </p:sp>
      <p:pic>
        <p:nvPicPr>
          <p:cNvPr id="445" name="Google Shape;445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9261" y="2031625"/>
            <a:ext cx="5733900" cy="2293574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38"/>
          <p:cNvSpPr txBox="1"/>
          <p:nvPr/>
        </p:nvSpPr>
        <p:spPr>
          <a:xfrm>
            <a:off x="889123" y="1671750"/>
            <a:ext cx="1741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College / 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University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8" name="Google Shape;448;p38"/>
          <p:cNvSpPr txBox="1"/>
          <p:nvPr/>
        </p:nvSpPr>
        <p:spPr>
          <a:xfrm>
            <a:off x="2710488" y="1856550"/>
            <a:ext cx="180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Learner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49" name="Google Shape;449;p38"/>
          <p:cNvSpPr txBox="1"/>
          <p:nvPr/>
        </p:nvSpPr>
        <p:spPr>
          <a:xfrm>
            <a:off x="4595463" y="1671746"/>
            <a:ext cx="2386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Employer / 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Graduate School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0" name="Google Shape;450;p38"/>
          <p:cNvSpPr txBox="1"/>
          <p:nvPr/>
        </p:nvSpPr>
        <p:spPr>
          <a:xfrm>
            <a:off x="2419788" y="4228248"/>
            <a:ext cx="2386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National Organization / DCC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51" name="Google Shape;451;p38"/>
          <p:cNvSpPr txBox="1"/>
          <p:nvPr/>
        </p:nvSpPr>
        <p:spPr>
          <a:xfrm>
            <a:off x="6840875" y="1856550"/>
            <a:ext cx="1864800" cy="22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300">
                <a:latin typeface="Open Sans"/>
                <a:ea typeface="Open Sans"/>
                <a:cs typeface="Open Sans"/>
                <a:sym typeface="Open Sans"/>
              </a:rPr>
              <a:t>DCC Credential</a:t>
            </a:r>
            <a:br>
              <a:rPr b="1" lang="en" sz="1300"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300">
                <a:latin typeface="Open Sans"/>
                <a:ea typeface="Open Sans"/>
                <a:cs typeface="Open Sans"/>
                <a:sym typeface="Open Sans"/>
              </a:rPr>
              <a:t>Tamper-evident credential where the authorship can be cryptographically verified, that meets the technical and policy specifications adopted by the DCC.</a:t>
            </a:r>
            <a:endParaRPr sz="1300"/>
          </a:p>
        </p:txBody>
      </p:sp>
      <p:sp>
        <p:nvSpPr>
          <p:cNvPr id="452" name="Google Shape;452;p38"/>
          <p:cNvSpPr/>
          <p:nvPr/>
        </p:nvSpPr>
        <p:spPr>
          <a:xfrm>
            <a:off x="1128450" y="1671750"/>
            <a:ext cx="1316700" cy="1374900"/>
          </a:xfrm>
          <a:prstGeom prst="ellipse">
            <a:avLst/>
          </a:prstGeom>
          <a:gradFill>
            <a:gsLst>
              <a:gs pos="0">
                <a:srgbClr val="8C8C8C">
                  <a:alpha val="79760"/>
                </a:srgbClr>
              </a:gs>
              <a:gs pos="100000">
                <a:srgbClr val="404040">
                  <a:alpha val="7976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Sign &amp; Verify</a:t>
            </a:r>
            <a:endParaRPr sz="120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53" name="Google Shape;453;p38"/>
          <p:cNvSpPr/>
          <p:nvPr/>
        </p:nvSpPr>
        <p:spPr>
          <a:xfrm>
            <a:off x="2997400" y="1671750"/>
            <a:ext cx="1316700" cy="1374900"/>
          </a:xfrm>
          <a:prstGeom prst="ellipse">
            <a:avLst/>
          </a:prstGeom>
          <a:gradFill>
            <a:gsLst>
              <a:gs pos="0">
                <a:srgbClr val="8C8C8C">
                  <a:alpha val="79760"/>
                </a:srgbClr>
              </a:gs>
              <a:gs pos="100000">
                <a:srgbClr val="404040">
                  <a:alpha val="7976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Learner Credential Wallet</a:t>
            </a:r>
            <a:endParaRPr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54" name="Google Shape;454;p38"/>
          <p:cNvSpPr/>
          <p:nvPr/>
        </p:nvSpPr>
        <p:spPr>
          <a:xfrm>
            <a:off x="5130225" y="1671750"/>
            <a:ext cx="1316700" cy="1374900"/>
          </a:xfrm>
          <a:prstGeom prst="ellipse">
            <a:avLst/>
          </a:prstGeom>
          <a:gradFill>
            <a:gsLst>
              <a:gs pos="0">
                <a:srgbClr val="8C8C8C">
                  <a:alpha val="79760"/>
                </a:srgbClr>
              </a:gs>
              <a:gs pos="100000">
                <a:srgbClr val="404040">
                  <a:alpha val="7976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VerifierPlus</a:t>
            </a:r>
            <a:endParaRPr sz="160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55" name="Google Shape;455;p38"/>
          <p:cNvSpPr txBox="1"/>
          <p:nvPr/>
        </p:nvSpPr>
        <p:spPr>
          <a:xfrm>
            <a:off x="1303800" y="1380150"/>
            <a:ext cx="510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DCC software &amp; tools to support the ecosystem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39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Verifiable Credentials Ecosystem</a:t>
            </a:r>
            <a:endParaRPr/>
          </a:p>
        </p:txBody>
      </p:sp>
      <p:pic>
        <p:nvPicPr>
          <p:cNvPr id="461" name="Google Shape;46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89261" y="2031625"/>
            <a:ext cx="5733900" cy="2293574"/>
          </a:xfrm>
          <a:prstGeom prst="rect">
            <a:avLst/>
          </a:prstGeom>
          <a:noFill/>
          <a:ln>
            <a:noFill/>
          </a:ln>
        </p:spPr>
      </p:pic>
      <p:sp>
        <p:nvSpPr>
          <p:cNvPr id="463" name="Google Shape;463;p39"/>
          <p:cNvSpPr txBox="1"/>
          <p:nvPr/>
        </p:nvSpPr>
        <p:spPr>
          <a:xfrm>
            <a:off x="889123" y="1671750"/>
            <a:ext cx="1741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College / 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University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4" name="Google Shape;464;p39"/>
          <p:cNvSpPr txBox="1"/>
          <p:nvPr/>
        </p:nvSpPr>
        <p:spPr>
          <a:xfrm>
            <a:off x="2710488" y="1856550"/>
            <a:ext cx="1804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Learner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5" name="Google Shape;465;p39"/>
          <p:cNvSpPr txBox="1"/>
          <p:nvPr/>
        </p:nvSpPr>
        <p:spPr>
          <a:xfrm>
            <a:off x="4595463" y="1671746"/>
            <a:ext cx="2386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Employer / 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Graduate School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6" name="Google Shape;466;p39"/>
          <p:cNvSpPr txBox="1"/>
          <p:nvPr/>
        </p:nvSpPr>
        <p:spPr>
          <a:xfrm>
            <a:off x="2419788" y="4228248"/>
            <a:ext cx="2386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0B6374"/>
                </a:solidFill>
                <a:latin typeface="Open Sans"/>
                <a:ea typeface="Open Sans"/>
                <a:cs typeface="Open Sans"/>
                <a:sym typeface="Open Sans"/>
              </a:rPr>
              <a:t>National Organization / DCC</a:t>
            </a:r>
            <a:endParaRPr b="1" sz="1200">
              <a:solidFill>
                <a:srgbClr val="0B6374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467" name="Google Shape;467;p39"/>
          <p:cNvSpPr txBox="1"/>
          <p:nvPr/>
        </p:nvSpPr>
        <p:spPr>
          <a:xfrm>
            <a:off x="6840875" y="1856550"/>
            <a:ext cx="1864800" cy="222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300">
                <a:latin typeface="Open Sans"/>
                <a:ea typeface="Open Sans"/>
                <a:cs typeface="Open Sans"/>
                <a:sym typeface="Open Sans"/>
              </a:rPr>
              <a:t>DCC Credential</a:t>
            </a:r>
            <a:br>
              <a:rPr b="1" lang="en" sz="1300">
                <a:latin typeface="Open Sans"/>
                <a:ea typeface="Open Sans"/>
                <a:cs typeface="Open Sans"/>
                <a:sym typeface="Open Sans"/>
              </a:rPr>
            </a:br>
            <a:r>
              <a:rPr lang="en" sz="1300">
                <a:latin typeface="Open Sans"/>
                <a:ea typeface="Open Sans"/>
                <a:cs typeface="Open Sans"/>
                <a:sym typeface="Open Sans"/>
              </a:rPr>
              <a:t>Tamper-evident credential where the authorship can be cryptographically verified, that meets the technical and policy specifications adopted by the DCC.</a:t>
            </a:r>
            <a:endParaRPr sz="1300"/>
          </a:p>
        </p:txBody>
      </p:sp>
      <p:sp>
        <p:nvSpPr>
          <p:cNvPr id="468" name="Google Shape;468;p39"/>
          <p:cNvSpPr/>
          <p:nvPr/>
        </p:nvSpPr>
        <p:spPr>
          <a:xfrm>
            <a:off x="1128450" y="1671750"/>
            <a:ext cx="1316700" cy="1374900"/>
          </a:xfrm>
          <a:prstGeom prst="ellipse">
            <a:avLst/>
          </a:prstGeom>
          <a:gradFill>
            <a:gsLst>
              <a:gs pos="0">
                <a:srgbClr val="8C8C8C">
                  <a:alpha val="79760"/>
                </a:srgbClr>
              </a:gs>
              <a:gs pos="100000">
                <a:srgbClr val="404040">
                  <a:alpha val="7976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Sign &amp; Verify</a:t>
            </a:r>
            <a:endParaRPr sz="120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69" name="Google Shape;469;p39"/>
          <p:cNvSpPr/>
          <p:nvPr/>
        </p:nvSpPr>
        <p:spPr>
          <a:xfrm>
            <a:off x="2997400" y="1671750"/>
            <a:ext cx="1316700" cy="1374900"/>
          </a:xfrm>
          <a:prstGeom prst="ellipse">
            <a:avLst/>
          </a:prstGeom>
          <a:gradFill>
            <a:gsLst>
              <a:gs pos="0">
                <a:srgbClr val="8C8C8C">
                  <a:alpha val="79760"/>
                </a:srgbClr>
              </a:gs>
              <a:gs pos="100000">
                <a:srgbClr val="404040">
                  <a:alpha val="7976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Learner Credential Wallet</a:t>
            </a:r>
            <a:endParaRPr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70" name="Google Shape;470;p39"/>
          <p:cNvSpPr/>
          <p:nvPr/>
        </p:nvSpPr>
        <p:spPr>
          <a:xfrm>
            <a:off x="5130225" y="1671750"/>
            <a:ext cx="1316700" cy="1374900"/>
          </a:xfrm>
          <a:prstGeom prst="ellipse">
            <a:avLst/>
          </a:prstGeom>
          <a:gradFill>
            <a:gsLst>
              <a:gs pos="0">
                <a:srgbClr val="8C8C8C">
                  <a:alpha val="79760"/>
                </a:srgbClr>
              </a:gs>
              <a:gs pos="100000">
                <a:srgbClr val="404040">
                  <a:alpha val="7976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VerifierPlus</a:t>
            </a:r>
            <a:endParaRPr sz="160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71" name="Google Shape;471;p39"/>
          <p:cNvSpPr/>
          <p:nvPr/>
        </p:nvSpPr>
        <p:spPr>
          <a:xfrm>
            <a:off x="2997400" y="3377975"/>
            <a:ext cx="1316700" cy="1374900"/>
          </a:xfrm>
          <a:prstGeom prst="ellipse">
            <a:avLst/>
          </a:prstGeom>
          <a:gradFill>
            <a:gsLst>
              <a:gs pos="0">
                <a:srgbClr val="8C8C8C">
                  <a:alpha val="79760"/>
                </a:srgbClr>
              </a:gs>
              <a:gs pos="100000">
                <a:srgbClr val="404040">
                  <a:alpha val="79760"/>
                </a:srgbClr>
              </a:gs>
            </a:gsLst>
            <a:path path="circle">
              <a:fillToRect b="50%" l="50%" r="50%" t="50%"/>
            </a:path>
            <a:tileRect/>
          </a:gra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lt1"/>
                </a:solidFill>
                <a:latin typeface="Open Sans ExtraBold"/>
                <a:ea typeface="Open Sans ExtraBold"/>
                <a:cs typeface="Open Sans ExtraBold"/>
                <a:sym typeface="Open Sans ExtraBold"/>
              </a:rPr>
              <a:t>DCC Registries</a:t>
            </a:r>
            <a:endParaRPr sz="1500">
              <a:solidFill>
                <a:schemeClr val="lt1"/>
              </a:solidFill>
              <a:latin typeface="Open Sans ExtraBold"/>
              <a:ea typeface="Open Sans ExtraBold"/>
              <a:cs typeface="Open Sans ExtraBold"/>
              <a:sym typeface="Open Sans ExtraBold"/>
            </a:endParaRPr>
          </a:p>
        </p:txBody>
      </p:sp>
      <p:sp>
        <p:nvSpPr>
          <p:cNvPr id="472" name="Google Shape;472;p39"/>
          <p:cNvSpPr txBox="1"/>
          <p:nvPr/>
        </p:nvSpPr>
        <p:spPr>
          <a:xfrm>
            <a:off x="1303800" y="1380150"/>
            <a:ext cx="510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DCC software &amp; tools to support the ecosystem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40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Learner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Credential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Wallet</a:t>
            </a:r>
            <a:endParaRPr/>
          </a:p>
        </p:txBody>
      </p:sp>
      <p:pic>
        <p:nvPicPr>
          <p:cNvPr id="478" name="Google Shape;47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82900" y="335866"/>
            <a:ext cx="1822173" cy="56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41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Learner Credential Wallet</a:t>
            </a:r>
            <a:endParaRPr/>
          </a:p>
        </p:txBody>
      </p:sp>
      <p:sp>
        <p:nvSpPr>
          <p:cNvPr id="484" name="Google Shape;484;p41"/>
          <p:cNvSpPr txBox="1"/>
          <p:nvPr>
            <p:ph idx="1" type="body"/>
          </p:nvPr>
        </p:nvSpPr>
        <p:spPr>
          <a:xfrm>
            <a:off x="2148300" y="1521675"/>
            <a:ext cx="6566100" cy="31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lang="en" sz="1700"/>
              <a:t>Key component</a:t>
            </a:r>
            <a:r>
              <a:rPr lang="en" sz="1700"/>
              <a:t> of digital credential ecosystem</a:t>
            </a:r>
            <a:endParaRPr sz="17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Prioritizes learner agency to control their own credentials and prevents lock-in 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Establishes a reference implementation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Open source, freely available</a:t>
            </a:r>
            <a:endParaRPr sz="15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Wallet </a:t>
            </a:r>
            <a:r>
              <a:rPr b="1" lang="en" sz="1700"/>
              <a:t>specification</a:t>
            </a:r>
            <a:r>
              <a:rPr lang="en" sz="1700"/>
              <a:t> released (May 2021)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b="1" lang="en" sz="1700"/>
              <a:t>Open-source</a:t>
            </a:r>
            <a:r>
              <a:rPr lang="en" sz="1700"/>
              <a:t> code hosted on Github (Dec 2021)</a:t>
            </a:r>
            <a:endParaRPr sz="17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Deployment pilots with U.S. institutions</a:t>
            </a:r>
            <a:endParaRPr sz="1700"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●"/>
            </a:pPr>
            <a:r>
              <a:rPr lang="en" sz="1700"/>
              <a:t>Participant in interoperability plugfests (Jun &amp; Nov 2022)</a:t>
            </a:r>
            <a:endParaRPr sz="1700"/>
          </a:p>
        </p:txBody>
      </p:sp>
      <p:pic>
        <p:nvPicPr>
          <p:cNvPr id="485" name="Google Shape;485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625" y="1521675"/>
            <a:ext cx="1543725" cy="3342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8625" y="674753"/>
            <a:ext cx="710999" cy="710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42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Learner Credential Wallet</a:t>
            </a:r>
            <a:endParaRPr/>
          </a:p>
        </p:txBody>
      </p:sp>
      <p:sp>
        <p:nvSpPr>
          <p:cNvPr id="493" name="Google Shape;493;p42"/>
          <p:cNvSpPr txBox="1"/>
          <p:nvPr>
            <p:ph idx="1" type="body"/>
          </p:nvPr>
        </p:nvSpPr>
        <p:spPr>
          <a:xfrm>
            <a:off x="2148300" y="1521675"/>
            <a:ext cx="6776400" cy="346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Both </a:t>
            </a:r>
            <a:r>
              <a:rPr b="1" lang="en" sz="1700"/>
              <a:t>Android</a:t>
            </a:r>
            <a:r>
              <a:rPr lang="en" sz="1700"/>
              <a:t> and </a:t>
            </a:r>
            <a:r>
              <a:rPr b="1" lang="en" sz="1700"/>
              <a:t>iOS</a:t>
            </a:r>
            <a:r>
              <a:rPr lang="en" sz="1700"/>
              <a:t> versions</a:t>
            </a:r>
            <a:endParaRPr sz="17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Initial features complete</a:t>
            </a:r>
            <a:endParaRPr sz="1500"/>
          </a:p>
          <a:p>
            <a:pPr indent="-323850" lvl="1" marL="914400" rtl="0" algn="l"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Available from </a:t>
            </a:r>
            <a:r>
              <a:rPr lang="en" sz="1500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lcw.app</a:t>
            </a:r>
            <a:r>
              <a:rPr lang="en" sz="1500"/>
              <a:t> </a:t>
            </a:r>
            <a:endParaRPr sz="1500"/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Key features</a:t>
            </a:r>
            <a:endParaRPr sz="17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Passphrase to secure wallet, biometric support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Standards compliant: W3C Verifiable Credentials, Open Badges v3; VC-API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Add via QR code, deep link from email, web page or LTI module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Authenticate user before issue via OIDC call to institution Identity Provider, bearer token, SAML 2 (in progress)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Share credential via file, public web link, shortcut to LinkedIn</a:t>
            </a:r>
            <a:endParaRPr sz="1400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 sz="1400"/>
              <a:t>Multiple user profiles each with distinct identifiers</a:t>
            </a:r>
            <a:endParaRPr b="1" sz="1800"/>
          </a:p>
        </p:txBody>
      </p:sp>
      <p:pic>
        <p:nvPicPr>
          <p:cNvPr id="494" name="Google Shape;494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28350" y="4597550"/>
            <a:ext cx="1096301" cy="338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8625" y="1521675"/>
            <a:ext cx="1543725" cy="3342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8625" y="674753"/>
            <a:ext cx="710999" cy="710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43"/>
          <p:cNvSpPr/>
          <p:nvPr/>
        </p:nvSpPr>
        <p:spPr>
          <a:xfrm>
            <a:off x="20750" y="10375"/>
            <a:ext cx="9144000" cy="5143500"/>
          </a:xfrm>
          <a:prstGeom prst="rect">
            <a:avLst/>
          </a:prstGeom>
          <a:solidFill>
            <a:srgbClr val="1F293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43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3" name="Google Shape;503;p43"/>
          <p:cNvSpPr txBox="1"/>
          <p:nvPr>
            <p:ph idx="1" type="body"/>
          </p:nvPr>
        </p:nvSpPr>
        <p:spPr>
          <a:xfrm>
            <a:off x="1303800" y="1521675"/>
            <a:ext cx="7030500" cy="31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504" name="Google Shape;504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279" y="0"/>
            <a:ext cx="7902392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9" name="Google Shape;50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41850" y="0"/>
            <a:ext cx="2416034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32900" y="-12"/>
            <a:ext cx="2375851" cy="5143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45"/>
          <p:cNvSpPr txBox="1"/>
          <p:nvPr>
            <p:ph type="title"/>
          </p:nvPr>
        </p:nvSpPr>
        <p:spPr>
          <a:xfrm>
            <a:off x="1303800" y="598575"/>
            <a:ext cx="7030500" cy="99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Live demo of Learner Credential Wallet</a:t>
            </a:r>
            <a:endParaRPr/>
          </a:p>
        </p:txBody>
      </p:sp>
      <p:sp>
        <p:nvSpPr>
          <p:cNvPr id="516" name="Google Shape;516;p45"/>
          <p:cNvSpPr txBox="1"/>
          <p:nvPr>
            <p:ph idx="1" type="body"/>
          </p:nvPr>
        </p:nvSpPr>
        <p:spPr>
          <a:xfrm>
            <a:off x="1303800" y="1521675"/>
            <a:ext cx="7030500" cy="313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en"/>
              <a:t>Adding a Credential from the Canvas Learning Management System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1" name="Google Shape;52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52400"/>
            <a:ext cx="2235065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5115" y="152400"/>
            <a:ext cx="2235065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3" name="Google Shape;523;p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10217" y="152400"/>
            <a:ext cx="2235065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08950" y="152375"/>
            <a:ext cx="2235074" cy="4838743"/>
          </a:xfrm>
          <a:prstGeom prst="rect">
            <a:avLst/>
          </a:prstGeom>
          <a:noFill/>
          <a:ln>
            <a:noFill/>
          </a:ln>
        </p:spPr>
      </p:pic>
      <p:sp>
        <p:nvSpPr>
          <p:cNvPr id="525" name="Google Shape;525;p46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Install and setup Learner Credential Wallet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0" name="Google Shape;53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175" y="152432"/>
            <a:ext cx="2235050" cy="4838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5725" y="152385"/>
            <a:ext cx="2235074" cy="483872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p4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72300" y="152438"/>
            <a:ext cx="2235050" cy="4838671"/>
          </a:xfrm>
          <a:prstGeom prst="rect">
            <a:avLst/>
          </a:prstGeom>
          <a:noFill/>
          <a:ln>
            <a:noFill/>
          </a:ln>
        </p:spPr>
      </p:pic>
      <p:sp>
        <p:nvSpPr>
          <p:cNvPr id="533" name="Google Shape;533;p47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Request Credential from Learning Management System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8" name="Google Shape;53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05125" y="152407"/>
            <a:ext cx="2235050" cy="4838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" y="152405"/>
            <a:ext cx="2235050" cy="4838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0" name="Google Shape;540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07025" y="152378"/>
            <a:ext cx="2235074" cy="483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1" name="Google Shape;541;p4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08950" y="152378"/>
            <a:ext cx="2235074" cy="4838733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48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Select a Profile, Authenticate to Receive Credential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7" name="Google Shape;54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9125" y="152415"/>
            <a:ext cx="2235074" cy="483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55737" y="152378"/>
            <a:ext cx="2235074" cy="483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72325" y="152415"/>
            <a:ext cx="2235074" cy="4838733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9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Accept Credential, Add to Wallet, View on Wallet Home Screen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00600" y="152388"/>
            <a:ext cx="2235074" cy="4838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p5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08325" y="152388"/>
            <a:ext cx="2235074" cy="4838717"/>
          </a:xfrm>
          <a:prstGeom prst="rect">
            <a:avLst/>
          </a:prstGeom>
          <a:noFill/>
          <a:ln>
            <a:noFill/>
          </a:ln>
        </p:spPr>
      </p:pic>
      <p:sp>
        <p:nvSpPr>
          <p:cNvPr id="557" name="Google Shape;557;p50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Credential Preview, Verification Status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2" name="Google Shape;562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0" y="152378"/>
            <a:ext cx="2235074" cy="483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5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5112" y="152378"/>
            <a:ext cx="2235074" cy="483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5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07025" y="152397"/>
            <a:ext cx="2235074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65" name="Google Shape;565;p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08950" y="152365"/>
            <a:ext cx="2235074" cy="4838733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51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Share Credential, Create Public Link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67" name="Google Shape;567;p51"/>
          <p:cNvSpPr/>
          <p:nvPr/>
        </p:nvSpPr>
        <p:spPr>
          <a:xfrm>
            <a:off x="7071355" y="1264925"/>
            <a:ext cx="1394400" cy="183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51"/>
          <p:cNvSpPr/>
          <p:nvPr/>
        </p:nvSpPr>
        <p:spPr>
          <a:xfrm>
            <a:off x="8145775" y="4046225"/>
            <a:ext cx="464700" cy="30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" name="Google Shape;573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08325" y="152400"/>
            <a:ext cx="2235074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574" name="Google Shape;574;p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00600" y="152400"/>
            <a:ext cx="2235074" cy="4838712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52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View Shared Public Credential, Verification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76" name="Google Shape;576;p52"/>
          <p:cNvSpPr/>
          <p:nvPr/>
        </p:nvSpPr>
        <p:spPr>
          <a:xfrm>
            <a:off x="2567950" y="457200"/>
            <a:ext cx="1394400" cy="183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52"/>
          <p:cNvSpPr/>
          <p:nvPr/>
        </p:nvSpPr>
        <p:spPr>
          <a:xfrm>
            <a:off x="5220950" y="396250"/>
            <a:ext cx="1394400" cy="990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5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5" y="152378"/>
            <a:ext cx="2235074" cy="483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3" name="Google Shape;583;p5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05100" y="152400"/>
            <a:ext cx="2235074" cy="4838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4" name="Google Shape;584;p5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07025" y="152400"/>
            <a:ext cx="2235074" cy="4838717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5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908925" y="152400"/>
            <a:ext cx="2235074" cy="4838717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53"/>
          <p:cNvSpPr txBox="1"/>
          <p:nvPr/>
        </p:nvSpPr>
        <p:spPr>
          <a:xfrm>
            <a:off x="0" y="4743300"/>
            <a:ext cx="9144000" cy="4002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pen Sans"/>
                <a:ea typeface="Open Sans"/>
                <a:cs typeface="Open Sans"/>
                <a:sym typeface="Open Sans"/>
              </a:rPr>
              <a:t>Add to LinkedIn Profile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7" name="Google Shape;587;p53"/>
          <p:cNvSpPr/>
          <p:nvPr/>
        </p:nvSpPr>
        <p:spPr>
          <a:xfrm>
            <a:off x="152405" y="1272550"/>
            <a:ext cx="1394400" cy="183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8" name="Google Shape;588;p53"/>
          <p:cNvSpPr/>
          <p:nvPr/>
        </p:nvSpPr>
        <p:spPr>
          <a:xfrm>
            <a:off x="2438405" y="1272550"/>
            <a:ext cx="1394400" cy="183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53"/>
          <p:cNvSpPr/>
          <p:nvPr/>
        </p:nvSpPr>
        <p:spPr>
          <a:xfrm>
            <a:off x="1234450" y="4031000"/>
            <a:ext cx="464700" cy="304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53"/>
          <p:cNvSpPr/>
          <p:nvPr/>
        </p:nvSpPr>
        <p:spPr>
          <a:xfrm>
            <a:off x="3528075" y="4031000"/>
            <a:ext cx="464700" cy="304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1" name="Google Shape;591;p53"/>
          <p:cNvSpPr/>
          <p:nvPr/>
        </p:nvSpPr>
        <p:spPr>
          <a:xfrm>
            <a:off x="4733275" y="3497600"/>
            <a:ext cx="1969800" cy="9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2" name="Google Shape;592;p53"/>
          <p:cNvSpPr/>
          <p:nvPr/>
        </p:nvSpPr>
        <p:spPr>
          <a:xfrm>
            <a:off x="4739650" y="3985275"/>
            <a:ext cx="1969800" cy="99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3" name="Google Shape;593;p53"/>
          <p:cNvSpPr/>
          <p:nvPr/>
        </p:nvSpPr>
        <p:spPr>
          <a:xfrm>
            <a:off x="7139950" y="2804175"/>
            <a:ext cx="1969800" cy="183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54"/>
          <p:cNvSpPr txBox="1"/>
          <p:nvPr>
            <p:ph type="title"/>
          </p:nvPr>
        </p:nvSpPr>
        <p:spPr>
          <a:xfrm>
            <a:off x="824000" y="1613825"/>
            <a:ext cx="5857800" cy="187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822"/>
              <a:t>Brandon Muramatsu, </a:t>
            </a:r>
            <a:r>
              <a:rPr b="0" lang="en" sz="2822" u="sng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mura@mit.edu</a:t>
            </a:r>
            <a:r>
              <a:rPr b="0" lang="en" sz="2822"/>
              <a:t> </a:t>
            </a:r>
            <a:endParaRPr b="0" sz="2822"/>
          </a:p>
        </p:txBody>
      </p:sp>
      <p:pic>
        <p:nvPicPr>
          <p:cNvPr id="599" name="Google Shape;599;p5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982900" y="335866"/>
            <a:ext cx="1822173" cy="563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Momentum">
  <a:themeElements>
    <a:clrScheme name="Momentum">
      <a:dk1>
        <a:srgbClr val="C0791B"/>
      </a:dk1>
      <a:lt1>
        <a:srgbClr val="FFFFFF"/>
      </a:lt1>
      <a:dk2>
        <a:srgbClr val="424242"/>
      </a:dk2>
      <a:lt2>
        <a:srgbClr val="8DD8D3"/>
      </a:lt2>
      <a:accent1>
        <a:srgbClr val="0B6374"/>
      </a:accent1>
      <a:accent2>
        <a:srgbClr val="FD5B58"/>
      </a:accent2>
      <a:accent3>
        <a:srgbClr val="599191"/>
      </a:accent3>
      <a:accent4>
        <a:srgbClr val="D7E6A3"/>
      </a:accent4>
      <a:accent5>
        <a:srgbClr val="27278B"/>
      </a:accent5>
      <a:accent6>
        <a:srgbClr val="D558AB"/>
      </a:accent6>
      <a:hlink>
        <a:srgbClr val="27278B"/>
      </a:hlink>
      <a:folHlink>
        <a:srgbClr val="2727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