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handoutMasterIdLst>
    <p:handoutMasterId r:id="rId37"/>
  </p:handoutMasterIdLst>
  <p:sldIdLst>
    <p:sldId id="256" r:id="rId2"/>
    <p:sldId id="261" r:id="rId3"/>
    <p:sldId id="276" r:id="rId4"/>
    <p:sldId id="264" r:id="rId5"/>
    <p:sldId id="273" r:id="rId6"/>
    <p:sldId id="259" r:id="rId7"/>
    <p:sldId id="274" r:id="rId8"/>
    <p:sldId id="258" r:id="rId9"/>
    <p:sldId id="356" r:id="rId10"/>
    <p:sldId id="275" r:id="rId11"/>
    <p:sldId id="283" r:id="rId12"/>
    <p:sldId id="284" r:id="rId13"/>
    <p:sldId id="271" r:id="rId14"/>
    <p:sldId id="285" r:id="rId15"/>
    <p:sldId id="278" r:id="rId16"/>
    <p:sldId id="277" r:id="rId17"/>
    <p:sldId id="286" r:id="rId18"/>
    <p:sldId id="360" r:id="rId19"/>
    <p:sldId id="281" r:id="rId20"/>
    <p:sldId id="280" r:id="rId21"/>
    <p:sldId id="358" r:id="rId22"/>
    <p:sldId id="272" r:id="rId23"/>
    <p:sldId id="352" r:id="rId24"/>
    <p:sldId id="266" r:id="rId25"/>
    <p:sldId id="282" r:id="rId26"/>
    <p:sldId id="257" r:id="rId27"/>
    <p:sldId id="267" r:id="rId28"/>
    <p:sldId id="279" r:id="rId29"/>
    <p:sldId id="268" r:id="rId30"/>
    <p:sldId id="269" r:id="rId31"/>
    <p:sldId id="355" r:id="rId32"/>
    <p:sldId id="353" r:id="rId33"/>
    <p:sldId id="349" r:id="rId34"/>
    <p:sldId id="354" r:id="rId3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ndon Muramatsu" initials="BM"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343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27" autoAdjust="0"/>
    <p:restoredTop sz="95068" autoAdjust="0"/>
  </p:normalViewPr>
  <p:slideViewPr>
    <p:cSldViewPr snapToGrid="0" snapToObjects="1">
      <p:cViewPr varScale="1">
        <p:scale>
          <a:sx n="155" d="100"/>
          <a:sy n="155" d="100"/>
        </p:scale>
        <p:origin x="888" y="184"/>
      </p:cViewPr>
      <p:guideLst>
        <p:guide orient="horz" pos="1620"/>
        <p:guide pos="2880"/>
      </p:guideLst>
    </p:cSldViewPr>
  </p:slideViewPr>
  <p:outlineViewPr>
    <p:cViewPr>
      <p:scale>
        <a:sx n="33" d="100"/>
        <a:sy n="33" d="100"/>
      </p:scale>
      <p:origin x="0" y="-8744"/>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0" d="100"/>
          <a:sy n="90" d="100"/>
        </p:scale>
        <p:origin x="2392"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Change</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C48-E84F-B2D0-F1553C5E9F6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C48-E84F-B2D0-F1553C5E9F6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C48-E84F-B2D0-F1553C5E9F6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2C48-E84F-B2D0-F1553C5E9F60}"/>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2C48-E84F-B2D0-F1553C5E9F6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Led moderate scale change</c:v>
                </c:pt>
                <c:pt idx="1">
                  <c:v>Participated in moderate scale change</c:v>
                </c:pt>
                <c:pt idx="2">
                  <c:v>Led smaller scale change</c:v>
                </c:pt>
                <c:pt idx="3">
                  <c:v>Participated in smaller scale change</c:v>
                </c:pt>
                <c:pt idx="4">
                  <c:v>No Answer</c:v>
                </c:pt>
              </c:strCache>
            </c:strRef>
          </c:cat>
          <c:val>
            <c:numRef>
              <c:f>Sheet1!$B$2:$B$6</c:f>
              <c:numCache>
                <c:formatCode>General</c:formatCode>
                <c:ptCount val="5"/>
                <c:pt idx="0">
                  <c:v>5</c:v>
                </c:pt>
                <c:pt idx="1">
                  <c:v>4</c:v>
                </c:pt>
                <c:pt idx="2">
                  <c:v>3</c:v>
                </c:pt>
                <c:pt idx="3">
                  <c:v>2</c:v>
                </c:pt>
                <c:pt idx="4">
                  <c:v>1</c:v>
                </c:pt>
              </c:numCache>
            </c:numRef>
          </c:val>
          <c:extLst>
            <c:ext xmlns:c16="http://schemas.microsoft.com/office/drawing/2014/chart" uri="{C3380CC4-5D6E-409C-BE32-E72D297353CC}">
              <c16:uniqueId val="{00000000-377F-AD40-91F1-45B0C649C0C9}"/>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C71947-4450-5E41-B475-FC071FA34909}" type="doc">
      <dgm:prSet loTypeId="urn:microsoft.com/office/officeart/2005/8/layout/hProcess6" loCatId="" qsTypeId="urn:microsoft.com/office/officeart/2005/8/quickstyle/simple1" qsCatId="simple" csTypeId="urn:microsoft.com/office/officeart/2005/8/colors/accent2_2" csCatId="accent2" phldr="1"/>
      <dgm:spPr/>
      <dgm:t>
        <a:bodyPr/>
        <a:lstStyle/>
        <a:p>
          <a:endParaRPr lang="en-US"/>
        </a:p>
      </dgm:t>
    </dgm:pt>
    <dgm:pt modelId="{7D2D0583-BC74-3844-B30A-D27FE267C692}">
      <dgm:prSet phldrT="[Text]" custT="1"/>
      <dgm:spPr/>
      <dgm:t>
        <a:bodyPr/>
        <a:lstStyle/>
        <a:p>
          <a:r>
            <a:rPr lang="en-US" sz="1300" b="1" dirty="0"/>
            <a:t>Course </a:t>
          </a:r>
          <a:r>
            <a:rPr lang="en-US" sz="1300" b="1" u="sng" dirty="0"/>
            <a:t>Content</a:t>
          </a:r>
        </a:p>
        <a:p>
          <a:r>
            <a:rPr lang="en-US" sz="1300" dirty="0"/>
            <a:t>=</a:t>
          </a:r>
        </a:p>
        <a:p>
          <a:r>
            <a:rPr lang="en-US" sz="1300" dirty="0"/>
            <a:t>MIT OCW</a:t>
          </a:r>
        </a:p>
      </dgm:t>
    </dgm:pt>
    <dgm:pt modelId="{04A3C763-102B-544F-92E0-A59E3879E8EC}" type="parTrans" cxnId="{660A30A0-E199-F746-8F1C-54008B8B8772}">
      <dgm:prSet/>
      <dgm:spPr/>
      <dgm:t>
        <a:bodyPr/>
        <a:lstStyle/>
        <a:p>
          <a:endParaRPr lang="en-US"/>
        </a:p>
      </dgm:t>
    </dgm:pt>
    <dgm:pt modelId="{877B1131-1D77-3F4D-8869-6206CE0B9226}" type="sibTrans" cxnId="{660A30A0-E199-F746-8F1C-54008B8B8772}">
      <dgm:prSet/>
      <dgm:spPr/>
      <dgm:t>
        <a:bodyPr/>
        <a:lstStyle/>
        <a:p>
          <a:endParaRPr lang="en-US"/>
        </a:p>
      </dgm:t>
    </dgm:pt>
    <dgm:pt modelId="{56630889-9A14-A84F-A6F6-CAAEFC371C82}">
      <dgm:prSet phldrT="[Text]"/>
      <dgm:spPr/>
      <dgm:t>
        <a:bodyPr/>
        <a:lstStyle/>
        <a:p>
          <a:pPr algn="r">
            <a:buNone/>
          </a:pPr>
          <a:endParaRPr lang="en-US" dirty="0"/>
        </a:p>
      </dgm:t>
    </dgm:pt>
    <dgm:pt modelId="{205E102D-77A4-524F-921F-B836D4C36AF6}" type="parTrans" cxnId="{8AD2B81D-FF1F-F14D-BF84-6622B9EE2EAA}">
      <dgm:prSet/>
      <dgm:spPr/>
      <dgm:t>
        <a:bodyPr/>
        <a:lstStyle/>
        <a:p>
          <a:endParaRPr lang="en-US"/>
        </a:p>
      </dgm:t>
    </dgm:pt>
    <dgm:pt modelId="{A2893A3D-3B22-A94A-9CFB-C1B5D9BF8DAF}" type="sibTrans" cxnId="{8AD2B81D-FF1F-F14D-BF84-6622B9EE2EAA}">
      <dgm:prSet/>
      <dgm:spPr/>
      <dgm:t>
        <a:bodyPr/>
        <a:lstStyle/>
        <a:p>
          <a:endParaRPr lang="en-US"/>
        </a:p>
      </dgm:t>
    </dgm:pt>
    <dgm:pt modelId="{5F4456D1-DA6F-C14D-A949-C13A6A221B0C}">
      <dgm:prSet phldrT="[Text]" custT="1"/>
      <dgm:spPr/>
      <dgm:t>
        <a:bodyPr/>
        <a:lstStyle/>
        <a:p>
          <a:r>
            <a:rPr lang="en-US" sz="1300" b="1" u="sng" dirty="0"/>
            <a:t>Courses</a:t>
          </a:r>
          <a:endParaRPr lang="en-US" sz="1300" u="sng" dirty="0"/>
        </a:p>
        <a:p>
          <a:r>
            <a:rPr lang="en-US" sz="1300" dirty="0"/>
            <a:t>= MIT</a:t>
          </a:r>
        </a:p>
      </dgm:t>
    </dgm:pt>
    <dgm:pt modelId="{D7563375-A4D5-9644-8403-EED6A9D2CCAC}" type="parTrans" cxnId="{3823890B-0C08-4E48-9229-2B5EA8AB166A}">
      <dgm:prSet/>
      <dgm:spPr/>
      <dgm:t>
        <a:bodyPr/>
        <a:lstStyle/>
        <a:p>
          <a:endParaRPr lang="en-US"/>
        </a:p>
      </dgm:t>
    </dgm:pt>
    <dgm:pt modelId="{E19417B5-6B4B-9746-B2CB-4DAD6BACF59B}" type="sibTrans" cxnId="{3823890B-0C08-4E48-9229-2B5EA8AB166A}">
      <dgm:prSet/>
      <dgm:spPr/>
      <dgm:t>
        <a:bodyPr/>
        <a:lstStyle/>
        <a:p>
          <a:endParaRPr lang="en-US"/>
        </a:p>
      </dgm:t>
    </dgm:pt>
    <dgm:pt modelId="{06548417-26D0-A64A-AF22-96CBE5856C9A}">
      <dgm:prSet phldrT="[Text]"/>
      <dgm:spPr/>
      <dgm:t>
        <a:bodyPr/>
        <a:lstStyle/>
        <a:p>
          <a:pPr algn="l"/>
          <a:r>
            <a:rPr lang="en-US" dirty="0"/>
            <a:t>Residential</a:t>
          </a:r>
          <a:br>
            <a:rPr lang="en-US" dirty="0"/>
          </a:br>
          <a:br>
            <a:rPr lang="en-US" dirty="0"/>
          </a:br>
          <a:r>
            <a:rPr lang="en-US" dirty="0"/>
            <a:t>Cambridge MA</a:t>
          </a:r>
        </a:p>
      </dgm:t>
    </dgm:pt>
    <dgm:pt modelId="{007A9AA1-958A-3943-8B4F-24BDB1F1E3FC}" type="parTrans" cxnId="{F82C8A20-106E-414D-A4B1-922EF726FCE9}">
      <dgm:prSet/>
      <dgm:spPr/>
      <dgm:t>
        <a:bodyPr/>
        <a:lstStyle/>
        <a:p>
          <a:endParaRPr lang="en-US"/>
        </a:p>
      </dgm:t>
    </dgm:pt>
    <dgm:pt modelId="{53B92D82-07B7-E643-B79C-86E64F313063}" type="sibTrans" cxnId="{F82C8A20-106E-414D-A4B1-922EF726FCE9}">
      <dgm:prSet/>
      <dgm:spPr/>
      <dgm:t>
        <a:bodyPr/>
        <a:lstStyle/>
        <a:p>
          <a:endParaRPr lang="en-US"/>
        </a:p>
      </dgm:t>
    </dgm:pt>
    <dgm:pt modelId="{14ADBC96-D2C9-0C47-A745-C84F80A6554B}">
      <dgm:prSet phldrT="[Text]" custT="1"/>
      <dgm:spPr/>
      <dgm:t>
        <a:bodyPr/>
        <a:lstStyle/>
        <a:p>
          <a:r>
            <a:rPr lang="en-US" sz="1300" b="1" u="sng" dirty="0"/>
            <a:t>Experiences</a:t>
          </a:r>
          <a:endParaRPr lang="en-US" sz="1300" b="1" dirty="0"/>
        </a:p>
      </dgm:t>
    </dgm:pt>
    <dgm:pt modelId="{EFCC62AD-9C16-814B-A619-FFE3DA892FC7}" type="parTrans" cxnId="{396F9337-CA77-BE45-9ECF-136B956AC03D}">
      <dgm:prSet/>
      <dgm:spPr/>
      <dgm:t>
        <a:bodyPr/>
        <a:lstStyle/>
        <a:p>
          <a:endParaRPr lang="en-US"/>
        </a:p>
      </dgm:t>
    </dgm:pt>
    <dgm:pt modelId="{1F01163A-5634-7246-B11F-DF1631093549}" type="sibTrans" cxnId="{396F9337-CA77-BE45-9ECF-136B956AC03D}">
      <dgm:prSet/>
      <dgm:spPr/>
      <dgm:t>
        <a:bodyPr/>
        <a:lstStyle/>
        <a:p>
          <a:endParaRPr lang="en-US"/>
        </a:p>
      </dgm:t>
    </dgm:pt>
    <dgm:pt modelId="{D7362B99-6B37-854E-9AF8-6987E0B5F02A}">
      <dgm:prSet phldrT="[Text]"/>
      <dgm:spPr/>
      <dgm:t>
        <a:bodyPr/>
        <a:lstStyle/>
        <a:p>
          <a:pPr algn="l">
            <a:buNone/>
          </a:pPr>
          <a:r>
            <a:rPr lang="en-US" dirty="0"/>
            <a:t>Residential</a:t>
          </a:r>
          <a:br>
            <a:rPr lang="en-US" dirty="0"/>
          </a:br>
          <a:br>
            <a:rPr lang="en-US" dirty="0"/>
          </a:br>
          <a:r>
            <a:rPr lang="en-US" dirty="0"/>
            <a:t>Cambridge MA</a:t>
          </a:r>
        </a:p>
      </dgm:t>
    </dgm:pt>
    <dgm:pt modelId="{0144432C-DFD6-574A-90C2-C2AFBE9C9352}" type="parTrans" cxnId="{1569B87F-78F5-FB4B-B804-5482E3FEF476}">
      <dgm:prSet/>
      <dgm:spPr/>
      <dgm:t>
        <a:bodyPr/>
        <a:lstStyle/>
        <a:p>
          <a:endParaRPr lang="en-US"/>
        </a:p>
      </dgm:t>
    </dgm:pt>
    <dgm:pt modelId="{142B6004-FA5D-8C4D-9B26-82BA103FF062}" type="sibTrans" cxnId="{1569B87F-78F5-FB4B-B804-5482E3FEF476}">
      <dgm:prSet/>
      <dgm:spPr/>
      <dgm:t>
        <a:bodyPr/>
        <a:lstStyle/>
        <a:p>
          <a:endParaRPr lang="en-US"/>
        </a:p>
      </dgm:t>
    </dgm:pt>
    <dgm:pt modelId="{40AE92DA-9AAE-6148-A04A-2BF4CAF63806}">
      <dgm:prSet phldrT="[Text]"/>
      <dgm:spPr/>
      <dgm:t>
        <a:bodyPr/>
        <a:lstStyle/>
        <a:p>
          <a:pPr algn="r">
            <a:buNone/>
          </a:pPr>
          <a:endParaRPr lang="en-US" dirty="0"/>
        </a:p>
      </dgm:t>
    </dgm:pt>
    <dgm:pt modelId="{CF3645D6-F930-F943-BEEE-A959FDA10200}" type="sibTrans" cxnId="{C778CBA2-717D-274D-A00C-C5AF13089D8E}">
      <dgm:prSet/>
      <dgm:spPr/>
      <dgm:t>
        <a:bodyPr/>
        <a:lstStyle/>
        <a:p>
          <a:endParaRPr lang="en-US"/>
        </a:p>
      </dgm:t>
    </dgm:pt>
    <dgm:pt modelId="{BC175B1C-6A54-234F-8B92-FB7C134BAD4A}" type="parTrans" cxnId="{C778CBA2-717D-274D-A00C-C5AF13089D8E}">
      <dgm:prSet/>
      <dgm:spPr/>
      <dgm:t>
        <a:bodyPr/>
        <a:lstStyle/>
        <a:p>
          <a:endParaRPr lang="en-US"/>
        </a:p>
      </dgm:t>
    </dgm:pt>
    <dgm:pt modelId="{85161775-6BCD-594A-A314-33F3EA254F20}" type="pres">
      <dgm:prSet presAssocID="{65C71947-4450-5E41-B475-FC071FA34909}" presName="theList" presStyleCnt="0">
        <dgm:presLayoutVars>
          <dgm:dir/>
          <dgm:animLvl val="lvl"/>
          <dgm:resizeHandles val="exact"/>
        </dgm:presLayoutVars>
      </dgm:prSet>
      <dgm:spPr/>
    </dgm:pt>
    <dgm:pt modelId="{6246D452-C16C-1B4D-A266-13DCDC75FDA1}" type="pres">
      <dgm:prSet presAssocID="{7D2D0583-BC74-3844-B30A-D27FE267C692}" presName="compNode" presStyleCnt="0"/>
      <dgm:spPr/>
    </dgm:pt>
    <dgm:pt modelId="{473341A6-6E06-6141-9918-0DEE39E8C339}" type="pres">
      <dgm:prSet presAssocID="{7D2D0583-BC74-3844-B30A-D27FE267C692}" presName="noGeometry" presStyleCnt="0"/>
      <dgm:spPr/>
    </dgm:pt>
    <dgm:pt modelId="{65339560-9579-AA4E-8C02-1F6E73D26013}" type="pres">
      <dgm:prSet presAssocID="{7D2D0583-BC74-3844-B30A-D27FE267C692}" presName="childTextVisible" presStyleLbl="bgAccFollowNode1" presStyleIdx="0" presStyleCnt="3" custLinFactNeighborX="3420">
        <dgm:presLayoutVars>
          <dgm:bulletEnabled val="1"/>
        </dgm:presLayoutVars>
      </dgm:prSet>
      <dgm:spPr/>
    </dgm:pt>
    <dgm:pt modelId="{1DD2540D-F470-014D-BECC-66FF7E53A97F}" type="pres">
      <dgm:prSet presAssocID="{7D2D0583-BC74-3844-B30A-D27FE267C692}" presName="childTextHidden" presStyleLbl="bgAccFollowNode1" presStyleIdx="0" presStyleCnt="3"/>
      <dgm:spPr/>
    </dgm:pt>
    <dgm:pt modelId="{843B871F-CEE7-D143-B199-5FC246ED90D8}" type="pres">
      <dgm:prSet presAssocID="{7D2D0583-BC74-3844-B30A-D27FE267C692}" presName="parentText" presStyleLbl="node1" presStyleIdx="0" presStyleCnt="3" custScaleX="145576" custScaleY="145576">
        <dgm:presLayoutVars>
          <dgm:chMax val="1"/>
          <dgm:bulletEnabled val="1"/>
        </dgm:presLayoutVars>
      </dgm:prSet>
      <dgm:spPr/>
    </dgm:pt>
    <dgm:pt modelId="{34B79E2B-4DF6-4840-8DEC-7DBE583AE445}" type="pres">
      <dgm:prSet presAssocID="{7D2D0583-BC74-3844-B30A-D27FE267C692}" presName="aSpace" presStyleCnt="0"/>
      <dgm:spPr/>
    </dgm:pt>
    <dgm:pt modelId="{14170BD3-699C-8940-8165-E51DC6326FC2}" type="pres">
      <dgm:prSet presAssocID="{5F4456D1-DA6F-C14D-A949-C13A6A221B0C}" presName="compNode" presStyleCnt="0"/>
      <dgm:spPr/>
    </dgm:pt>
    <dgm:pt modelId="{CB8CB6D6-6B17-4A4E-B656-4B205C6FD533}" type="pres">
      <dgm:prSet presAssocID="{5F4456D1-DA6F-C14D-A949-C13A6A221B0C}" presName="noGeometry" presStyleCnt="0"/>
      <dgm:spPr/>
    </dgm:pt>
    <dgm:pt modelId="{333E9076-5943-7147-8BA4-0EAF98734216}" type="pres">
      <dgm:prSet presAssocID="{5F4456D1-DA6F-C14D-A949-C13A6A221B0C}" presName="childTextVisible" presStyleLbl="bgAccFollowNode1" presStyleIdx="1" presStyleCnt="3" custLinFactNeighborX="3420">
        <dgm:presLayoutVars>
          <dgm:bulletEnabled val="1"/>
        </dgm:presLayoutVars>
      </dgm:prSet>
      <dgm:spPr/>
    </dgm:pt>
    <dgm:pt modelId="{31DE68A2-526B-6C48-B9D4-419665DBCC33}" type="pres">
      <dgm:prSet presAssocID="{5F4456D1-DA6F-C14D-A949-C13A6A221B0C}" presName="childTextHidden" presStyleLbl="bgAccFollowNode1" presStyleIdx="1" presStyleCnt="3"/>
      <dgm:spPr/>
    </dgm:pt>
    <dgm:pt modelId="{36101D3F-AF1F-3C49-A36E-0C3AC975D410}" type="pres">
      <dgm:prSet presAssocID="{5F4456D1-DA6F-C14D-A949-C13A6A221B0C}" presName="parentText" presStyleLbl="node1" presStyleIdx="1" presStyleCnt="3" custScaleX="145576" custScaleY="145576" custLinFactNeighborX="-28500">
        <dgm:presLayoutVars>
          <dgm:chMax val="1"/>
          <dgm:bulletEnabled val="1"/>
        </dgm:presLayoutVars>
      </dgm:prSet>
      <dgm:spPr/>
    </dgm:pt>
    <dgm:pt modelId="{6D2D8C4C-2639-9040-AC84-26CCACEDB698}" type="pres">
      <dgm:prSet presAssocID="{5F4456D1-DA6F-C14D-A949-C13A6A221B0C}" presName="aSpace" presStyleCnt="0"/>
      <dgm:spPr/>
    </dgm:pt>
    <dgm:pt modelId="{CDBA978F-F862-AB46-8215-0899BE5D6C19}" type="pres">
      <dgm:prSet presAssocID="{14ADBC96-D2C9-0C47-A745-C84F80A6554B}" presName="compNode" presStyleCnt="0"/>
      <dgm:spPr/>
    </dgm:pt>
    <dgm:pt modelId="{9A143D7C-A89C-5B42-9CD7-514B15D65C76}" type="pres">
      <dgm:prSet presAssocID="{14ADBC96-D2C9-0C47-A745-C84F80A6554B}" presName="noGeometry" presStyleCnt="0"/>
      <dgm:spPr/>
    </dgm:pt>
    <dgm:pt modelId="{E20DE59C-21D9-084C-B94A-9B874BCD8141}" type="pres">
      <dgm:prSet presAssocID="{14ADBC96-D2C9-0C47-A745-C84F80A6554B}" presName="childTextVisible" presStyleLbl="bgAccFollowNode1" presStyleIdx="2" presStyleCnt="3">
        <dgm:presLayoutVars>
          <dgm:bulletEnabled val="1"/>
        </dgm:presLayoutVars>
      </dgm:prSet>
      <dgm:spPr/>
    </dgm:pt>
    <dgm:pt modelId="{782CF7A4-3C4F-0A44-ACD7-128B5A090ED7}" type="pres">
      <dgm:prSet presAssocID="{14ADBC96-D2C9-0C47-A745-C84F80A6554B}" presName="childTextHidden" presStyleLbl="bgAccFollowNode1" presStyleIdx="2" presStyleCnt="3"/>
      <dgm:spPr/>
    </dgm:pt>
    <dgm:pt modelId="{DC136E54-3FD2-6C4B-A8FF-14D609CFA6E4}" type="pres">
      <dgm:prSet presAssocID="{14ADBC96-D2C9-0C47-A745-C84F80A6554B}" presName="parentText" presStyleLbl="node1" presStyleIdx="2" presStyleCnt="3" custScaleX="145576" custScaleY="145576" custLinFactNeighborX="-33060">
        <dgm:presLayoutVars>
          <dgm:chMax val="1"/>
          <dgm:bulletEnabled val="1"/>
        </dgm:presLayoutVars>
      </dgm:prSet>
      <dgm:spPr/>
    </dgm:pt>
  </dgm:ptLst>
  <dgm:cxnLst>
    <dgm:cxn modelId="{520DD202-6DED-F14D-9A78-B557CE1E8588}" type="presOf" srcId="{40AE92DA-9AAE-6148-A04A-2BF4CAF63806}" destId="{65339560-9579-AA4E-8C02-1F6E73D26013}" srcOrd="0" destOrd="1" presId="urn:microsoft.com/office/officeart/2005/8/layout/hProcess6"/>
    <dgm:cxn modelId="{3823890B-0C08-4E48-9229-2B5EA8AB166A}" srcId="{65C71947-4450-5E41-B475-FC071FA34909}" destId="{5F4456D1-DA6F-C14D-A949-C13A6A221B0C}" srcOrd="1" destOrd="0" parTransId="{D7563375-A4D5-9644-8403-EED6A9D2CCAC}" sibTransId="{E19417B5-6B4B-9746-B2CB-4DAD6BACF59B}"/>
    <dgm:cxn modelId="{8AD2B81D-FF1F-F14D-BF84-6622B9EE2EAA}" srcId="{7D2D0583-BC74-3844-B30A-D27FE267C692}" destId="{56630889-9A14-A84F-A6F6-CAAEFC371C82}" srcOrd="0" destOrd="0" parTransId="{205E102D-77A4-524F-921F-B836D4C36AF6}" sibTransId="{A2893A3D-3B22-A94A-9CFB-C1B5D9BF8DAF}"/>
    <dgm:cxn modelId="{F82C8A20-106E-414D-A4B1-922EF726FCE9}" srcId="{5F4456D1-DA6F-C14D-A949-C13A6A221B0C}" destId="{06548417-26D0-A64A-AF22-96CBE5856C9A}" srcOrd="0" destOrd="0" parTransId="{007A9AA1-958A-3943-8B4F-24BDB1F1E3FC}" sibTransId="{53B92D82-07B7-E643-B79C-86E64F313063}"/>
    <dgm:cxn modelId="{99860B30-33EB-C24C-A26E-425006167687}" type="presOf" srcId="{06548417-26D0-A64A-AF22-96CBE5856C9A}" destId="{333E9076-5943-7147-8BA4-0EAF98734216}" srcOrd="0" destOrd="0" presId="urn:microsoft.com/office/officeart/2005/8/layout/hProcess6"/>
    <dgm:cxn modelId="{8C73A236-669A-9941-B383-B0DBF049EB82}" type="presOf" srcId="{56630889-9A14-A84F-A6F6-CAAEFC371C82}" destId="{1DD2540D-F470-014D-BECC-66FF7E53A97F}" srcOrd="1" destOrd="0" presId="urn:microsoft.com/office/officeart/2005/8/layout/hProcess6"/>
    <dgm:cxn modelId="{396F9337-CA77-BE45-9ECF-136B956AC03D}" srcId="{65C71947-4450-5E41-B475-FC071FA34909}" destId="{14ADBC96-D2C9-0C47-A745-C84F80A6554B}" srcOrd="2" destOrd="0" parTransId="{EFCC62AD-9C16-814B-A619-FFE3DA892FC7}" sibTransId="{1F01163A-5634-7246-B11F-DF1631093549}"/>
    <dgm:cxn modelId="{0D83203E-E3A4-444F-B73E-461DF0DB5D3B}" type="presOf" srcId="{D7362B99-6B37-854E-9AF8-6987E0B5F02A}" destId="{782CF7A4-3C4F-0A44-ACD7-128B5A090ED7}" srcOrd="1" destOrd="0" presId="urn:microsoft.com/office/officeart/2005/8/layout/hProcess6"/>
    <dgm:cxn modelId="{E09FB552-690A-CD4A-AA94-F0CBACFF705E}" type="presOf" srcId="{7D2D0583-BC74-3844-B30A-D27FE267C692}" destId="{843B871F-CEE7-D143-B199-5FC246ED90D8}" srcOrd="0" destOrd="0" presId="urn:microsoft.com/office/officeart/2005/8/layout/hProcess6"/>
    <dgm:cxn modelId="{BF74E158-810C-C14D-B2ED-E2D503818C36}" type="presOf" srcId="{56630889-9A14-A84F-A6F6-CAAEFC371C82}" destId="{65339560-9579-AA4E-8C02-1F6E73D26013}" srcOrd="0" destOrd="0" presId="urn:microsoft.com/office/officeart/2005/8/layout/hProcess6"/>
    <dgm:cxn modelId="{F983FA63-12EC-9741-A489-57795BB074D9}" type="presOf" srcId="{5F4456D1-DA6F-C14D-A949-C13A6A221B0C}" destId="{36101D3F-AF1F-3C49-A36E-0C3AC975D410}" srcOrd="0" destOrd="0" presId="urn:microsoft.com/office/officeart/2005/8/layout/hProcess6"/>
    <dgm:cxn modelId="{1569B87F-78F5-FB4B-B804-5482E3FEF476}" srcId="{14ADBC96-D2C9-0C47-A745-C84F80A6554B}" destId="{D7362B99-6B37-854E-9AF8-6987E0B5F02A}" srcOrd="0" destOrd="0" parTransId="{0144432C-DFD6-574A-90C2-C2AFBE9C9352}" sibTransId="{142B6004-FA5D-8C4D-9B26-82BA103FF062}"/>
    <dgm:cxn modelId="{2052BB92-DD61-CA44-844E-850913C73899}" type="presOf" srcId="{40AE92DA-9AAE-6148-A04A-2BF4CAF63806}" destId="{1DD2540D-F470-014D-BECC-66FF7E53A97F}" srcOrd="1" destOrd="1" presId="urn:microsoft.com/office/officeart/2005/8/layout/hProcess6"/>
    <dgm:cxn modelId="{1E53BB92-D673-304D-B5A0-BA05D92FE786}" type="presOf" srcId="{D7362B99-6B37-854E-9AF8-6987E0B5F02A}" destId="{E20DE59C-21D9-084C-B94A-9B874BCD8141}" srcOrd="0" destOrd="0" presId="urn:microsoft.com/office/officeart/2005/8/layout/hProcess6"/>
    <dgm:cxn modelId="{EE0AA494-FFFA-3B4F-BDA8-68EE014825C7}" type="presOf" srcId="{65C71947-4450-5E41-B475-FC071FA34909}" destId="{85161775-6BCD-594A-A314-33F3EA254F20}" srcOrd="0" destOrd="0" presId="urn:microsoft.com/office/officeart/2005/8/layout/hProcess6"/>
    <dgm:cxn modelId="{660A30A0-E199-F746-8F1C-54008B8B8772}" srcId="{65C71947-4450-5E41-B475-FC071FA34909}" destId="{7D2D0583-BC74-3844-B30A-D27FE267C692}" srcOrd="0" destOrd="0" parTransId="{04A3C763-102B-544F-92E0-A59E3879E8EC}" sibTransId="{877B1131-1D77-3F4D-8869-6206CE0B9226}"/>
    <dgm:cxn modelId="{C778CBA2-717D-274D-A00C-C5AF13089D8E}" srcId="{7D2D0583-BC74-3844-B30A-D27FE267C692}" destId="{40AE92DA-9AAE-6148-A04A-2BF4CAF63806}" srcOrd="1" destOrd="0" parTransId="{BC175B1C-6A54-234F-8B92-FB7C134BAD4A}" sibTransId="{CF3645D6-F930-F943-BEEE-A959FDA10200}"/>
    <dgm:cxn modelId="{22C428B7-015E-3741-8D35-2AEC0EBBD340}" type="presOf" srcId="{06548417-26D0-A64A-AF22-96CBE5856C9A}" destId="{31DE68A2-526B-6C48-B9D4-419665DBCC33}" srcOrd="1" destOrd="0" presId="urn:microsoft.com/office/officeart/2005/8/layout/hProcess6"/>
    <dgm:cxn modelId="{B1B266BC-C170-D04F-8A7E-2B7073F80E2A}" type="presOf" srcId="{14ADBC96-D2C9-0C47-A745-C84F80A6554B}" destId="{DC136E54-3FD2-6C4B-A8FF-14D609CFA6E4}" srcOrd="0" destOrd="0" presId="urn:microsoft.com/office/officeart/2005/8/layout/hProcess6"/>
    <dgm:cxn modelId="{25B4CF1C-1BF0-EE40-9698-50A6DA77ABC4}" type="presParOf" srcId="{85161775-6BCD-594A-A314-33F3EA254F20}" destId="{6246D452-C16C-1B4D-A266-13DCDC75FDA1}" srcOrd="0" destOrd="0" presId="urn:microsoft.com/office/officeart/2005/8/layout/hProcess6"/>
    <dgm:cxn modelId="{BA224239-36C8-FD41-A037-CCE8BADFA895}" type="presParOf" srcId="{6246D452-C16C-1B4D-A266-13DCDC75FDA1}" destId="{473341A6-6E06-6141-9918-0DEE39E8C339}" srcOrd="0" destOrd="0" presId="urn:microsoft.com/office/officeart/2005/8/layout/hProcess6"/>
    <dgm:cxn modelId="{5DB91A92-7E25-3C43-AF8B-3C3D13666545}" type="presParOf" srcId="{6246D452-C16C-1B4D-A266-13DCDC75FDA1}" destId="{65339560-9579-AA4E-8C02-1F6E73D26013}" srcOrd="1" destOrd="0" presId="urn:microsoft.com/office/officeart/2005/8/layout/hProcess6"/>
    <dgm:cxn modelId="{60C3EC5C-76D7-CF40-B8A4-20360E7B1FA7}" type="presParOf" srcId="{6246D452-C16C-1B4D-A266-13DCDC75FDA1}" destId="{1DD2540D-F470-014D-BECC-66FF7E53A97F}" srcOrd="2" destOrd="0" presId="urn:microsoft.com/office/officeart/2005/8/layout/hProcess6"/>
    <dgm:cxn modelId="{EA25CC0E-FCE9-6F4E-8812-2EAF4B5A0C62}" type="presParOf" srcId="{6246D452-C16C-1B4D-A266-13DCDC75FDA1}" destId="{843B871F-CEE7-D143-B199-5FC246ED90D8}" srcOrd="3" destOrd="0" presId="urn:microsoft.com/office/officeart/2005/8/layout/hProcess6"/>
    <dgm:cxn modelId="{08BCB892-DF8F-1C49-9043-38A7E207614D}" type="presParOf" srcId="{85161775-6BCD-594A-A314-33F3EA254F20}" destId="{34B79E2B-4DF6-4840-8DEC-7DBE583AE445}" srcOrd="1" destOrd="0" presId="urn:microsoft.com/office/officeart/2005/8/layout/hProcess6"/>
    <dgm:cxn modelId="{81E7E99D-9FD4-E84A-9EBB-66C8FDDAC241}" type="presParOf" srcId="{85161775-6BCD-594A-A314-33F3EA254F20}" destId="{14170BD3-699C-8940-8165-E51DC6326FC2}" srcOrd="2" destOrd="0" presId="urn:microsoft.com/office/officeart/2005/8/layout/hProcess6"/>
    <dgm:cxn modelId="{AE0DCA54-B33A-0E44-B319-8C115DBC6411}" type="presParOf" srcId="{14170BD3-699C-8940-8165-E51DC6326FC2}" destId="{CB8CB6D6-6B17-4A4E-B656-4B205C6FD533}" srcOrd="0" destOrd="0" presId="urn:microsoft.com/office/officeart/2005/8/layout/hProcess6"/>
    <dgm:cxn modelId="{2542B848-FF7B-D940-AB79-749F135698E7}" type="presParOf" srcId="{14170BD3-699C-8940-8165-E51DC6326FC2}" destId="{333E9076-5943-7147-8BA4-0EAF98734216}" srcOrd="1" destOrd="0" presId="urn:microsoft.com/office/officeart/2005/8/layout/hProcess6"/>
    <dgm:cxn modelId="{094CFB64-1BB7-2E4A-A51F-C9BF0390221A}" type="presParOf" srcId="{14170BD3-699C-8940-8165-E51DC6326FC2}" destId="{31DE68A2-526B-6C48-B9D4-419665DBCC33}" srcOrd="2" destOrd="0" presId="urn:microsoft.com/office/officeart/2005/8/layout/hProcess6"/>
    <dgm:cxn modelId="{2908F2DB-13C1-084E-BC28-A48B2A49E27E}" type="presParOf" srcId="{14170BD3-699C-8940-8165-E51DC6326FC2}" destId="{36101D3F-AF1F-3C49-A36E-0C3AC975D410}" srcOrd="3" destOrd="0" presId="urn:microsoft.com/office/officeart/2005/8/layout/hProcess6"/>
    <dgm:cxn modelId="{A57B6BC9-6582-354C-A9C9-F756F031B306}" type="presParOf" srcId="{85161775-6BCD-594A-A314-33F3EA254F20}" destId="{6D2D8C4C-2639-9040-AC84-26CCACEDB698}" srcOrd="3" destOrd="0" presId="urn:microsoft.com/office/officeart/2005/8/layout/hProcess6"/>
    <dgm:cxn modelId="{70479D06-5E93-7748-92A2-C824C776EB2E}" type="presParOf" srcId="{85161775-6BCD-594A-A314-33F3EA254F20}" destId="{CDBA978F-F862-AB46-8215-0899BE5D6C19}" srcOrd="4" destOrd="0" presId="urn:microsoft.com/office/officeart/2005/8/layout/hProcess6"/>
    <dgm:cxn modelId="{A653AE28-1267-3543-9799-04F4E443DDAA}" type="presParOf" srcId="{CDBA978F-F862-AB46-8215-0899BE5D6C19}" destId="{9A143D7C-A89C-5B42-9CD7-514B15D65C76}" srcOrd="0" destOrd="0" presId="urn:microsoft.com/office/officeart/2005/8/layout/hProcess6"/>
    <dgm:cxn modelId="{124080E7-197C-8948-99F6-F636051C03E6}" type="presParOf" srcId="{CDBA978F-F862-AB46-8215-0899BE5D6C19}" destId="{E20DE59C-21D9-084C-B94A-9B874BCD8141}" srcOrd="1" destOrd="0" presId="urn:microsoft.com/office/officeart/2005/8/layout/hProcess6"/>
    <dgm:cxn modelId="{CC811C97-7651-4849-80FD-2E8F80A658C5}" type="presParOf" srcId="{CDBA978F-F862-AB46-8215-0899BE5D6C19}" destId="{782CF7A4-3C4F-0A44-ACD7-128B5A090ED7}" srcOrd="2" destOrd="0" presId="urn:microsoft.com/office/officeart/2005/8/layout/hProcess6"/>
    <dgm:cxn modelId="{7B02704B-6A46-B64D-AA89-6CDA61C7E77B}" type="presParOf" srcId="{CDBA978F-F862-AB46-8215-0899BE5D6C19}" destId="{DC136E54-3FD2-6C4B-A8FF-14D609CFA6E4}"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C71947-4450-5E41-B475-FC071FA34909}" type="doc">
      <dgm:prSet loTypeId="urn:microsoft.com/office/officeart/2005/8/layout/hProcess6" loCatId="" qsTypeId="urn:microsoft.com/office/officeart/2005/8/quickstyle/simple1" qsCatId="simple" csTypeId="urn:microsoft.com/office/officeart/2005/8/colors/accent2_2" csCatId="accent2" phldr="1"/>
      <dgm:spPr/>
      <dgm:t>
        <a:bodyPr/>
        <a:lstStyle/>
        <a:p>
          <a:endParaRPr lang="en-US"/>
        </a:p>
      </dgm:t>
    </dgm:pt>
    <dgm:pt modelId="{7D2D0583-BC74-3844-B30A-D27FE267C692}">
      <dgm:prSet phldrT="[Text]" custT="1"/>
      <dgm:spPr/>
      <dgm:t>
        <a:bodyPr/>
        <a:lstStyle/>
        <a:p>
          <a:r>
            <a:rPr lang="en-US" sz="1300" b="1" dirty="0"/>
            <a:t>Course </a:t>
          </a:r>
          <a:r>
            <a:rPr lang="en-US" sz="1300" b="1" u="sng" dirty="0"/>
            <a:t>Content</a:t>
          </a:r>
        </a:p>
        <a:p>
          <a:r>
            <a:rPr lang="en-US" sz="1300" dirty="0"/>
            <a:t>=</a:t>
          </a:r>
        </a:p>
        <a:p>
          <a:r>
            <a:rPr lang="en-US" sz="1300" dirty="0"/>
            <a:t>MIT OCW</a:t>
          </a:r>
        </a:p>
      </dgm:t>
    </dgm:pt>
    <dgm:pt modelId="{04A3C763-102B-544F-92E0-A59E3879E8EC}" type="parTrans" cxnId="{660A30A0-E199-F746-8F1C-54008B8B8772}">
      <dgm:prSet/>
      <dgm:spPr/>
      <dgm:t>
        <a:bodyPr/>
        <a:lstStyle/>
        <a:p>
          <a:endParaRPr lang="en-US"/>
        </a:p>
      </dgm:t>
    </dgm:pt>
    <dgm:pt modelId="{877B1131-1D77-3F4D-8869-6206CE0B9226}" type="sibTrans" cxnId="{660A30A0-E199-F746-8F1C-54008B8B8772}">
      <dgm:prSet/>
      <dgm:spPr/>
      <dgm:t>
        <a:bodyPr/>
        <a:lstStyle/>
        <a:p>
          <a:endParaRPr lang="en-US"/>
        </a:p>
      </dgm:t>
    </dgm:pt>
    <dgm:pt modelId="{56630889-9A14-A84F-A6F6-CAAEFC371C82}">
      <dgm:prSet phldrT="[Text]"/>
      <dgm:spPr/>
      <dgm:t>
        <a:bodyPr/>
        <a:lstStyle/>
        <a:p>
          <a:pPr algn="r">
            <a:buNone/>
          </a:pPr>
          <a:endParaRPr lang="en-US" dirty="0"/>
        </a:p>
      </dgm:t>
    </dgm:pt>
    <dgm:pt modelId="{205E102D-77A4-524F-921F-B836D4C36AF6}" type="parTrans" cxnId="{8AD2B81D-FF1F-F14D-BF84-6622B9EE2EAA}">
      <dgm:prSet/>
      <dgm:spPr/>
      <dgm:t>
        <a:bodyPr/>
        <a:lstStyle/>
        <a:p>
          <a:endParaRPr lang="en-US"/>
        </a:p>
      </dgm:t>
    </dgm:pt>
    <dgm:pt modelId="{A2893A3D-3B22-A94A-9CFB-C1B5D9BF8DAF}" type="sibTrans" cxnId="{8AD2B81D-FF1F-F14D-BF84-6622B9EE2EAA}">
      <dgm:prSet/>
      <dgm:spPr/>
      <dgm:t>
        <a:bodyPr/>
        <a:lstStyle/>
        <a:p>
          <a:endParaRPr lang="en-US"/>
        </a:p>
      </dgm:t>
    </dgm:pt>
    <dgm:pt modelId="{40AE92DA-9AAE-6148-A04A-2BF4CAF63806}">
      <dgm:prSet phldrT="[Text]"/>
      <dgm:spPr/>
      <dgm:t>
        <a:bodyPr/>
        <a:lstStyle/>
        <a:p>
          <a:pPr algn="r">
            <a:buNone/>
          </a:pPr>
          <a:endParaRPr lang="en-US" dirty="0"/>
        </a:p>
      </dgm:t>
    </dgm:pt>
    <dgm:pt modelId="{BC175B1C-6A54-234F-8B92-FB7C134BAD4A}" type="parTrans" cxnId="{C778CBA2-717D-274D-A00C-C5AF13089D8E}">
      <dgm:prSet/>
      <dgm:spPr/>
      <dgm:t>
        <a:bodyPr/>
        <a:lstStyle/>
        <a:p>
          <a:endParaRPr lang="en-US"/>
        </a:p>
      </dgm:t>
    </dgm:pt>
    <dgm:pt modelId="{CF3645D6-F930-F943-BEEE-A959FDA10200}" type="sibTrans" cxnId="{C778CBA2-717D-274D-A00C-C5AF13089D8E}">
      <dgm:prSet/>
      <dgm:spPr/>
      <dgm:t>
        <a:bodyPr/>
        <a:lstStyle/>
        <a:p>
          <a:endParaRPr lang="en-US"/>
        </a:p>
      </dgm:t>
    </dgm:pt>
    <dgm:pt modelId="{5F4456D1-DA6F-C14D-A949-C13A6A221B0C}">
      <dgm:prSet phldrT="[Text]" custT="1"/>
      <dgm:spPr/>
      <dgm:t>
        <a:bodyPr/>
        <a:lstStyle/>
        <a:p>
          <a:r>
            <a:rPr lang="en-US" sz="1300" b="1" u="sng" dirty="0"/>
            <a:t>Courses</a:t>
          </a:r>
          <a:endParaRPr lang="en-US" sz="1300" u="sng" dirty="0"/>
        </a:p>
        <a:p>
          <a:r>
            <a:rPr lang="en-US" sz="1300" dirty="0"/>
            <a:t>MITx</a:t>
          </a:r>
        </a:p>
        <a:p>
          <a:r>
            <a:rPr lang="en-US" sz="1300" dirty="0"/>
            <a:t>MicroMasters</a:t>
          </a:r>
        </a:p>
      </dgm:t>
    </dgm:pt>
    <dgm:pt modelId="{D7563375-A4D5-9644-8403-EED6A9D2CCAC}" type="parTrans" cxnId="{3823890B-0C08-4E48-9229-2B5EA8AB166A}">
      <dgm:prSet/>
      <dgm:spPr/>
      <dgm:t>
        <a:bodyPr/>
        <a:lstStyle/>
        <a:p>
          <a:endParaRPr lang="en-US"/>
        </a:p>
      </dgm:t>
    </dgm:pt>
    <dgm:pt modelId="{E19417B5-6B4B-9746-B2CB-4DAD6BACF59B}" type="sibTrans" cxnId="{3823890B-0C08-4E48-9229-2B5EA8AB166A}">
      <dgm:prSet/>
      <dgm:spPr/>
      <dgm:t>
        <a:bodyPr/>
        <a:lstStyle/>
        <a:p>
          <a:endParaRPr lang="en-US"/>
        </a:p>
      </dgm:t>
    </dgm:pt>
    <dgm:pt modelId="{06548417-26D0-A64A-AF22-96CBE5856C9A}">
      <dgm:prSet phldrT="[Text]"/>
      <dgm:spPr/>
      <dgm:t>
        <a:bodyPr/>
        <a:lstStyle/>
        <a:p>
          <a:pPr algn="l"/>
          <a:r>
            <a:rPr lang="en-US" dirty="0"/>
            <a:t>MIT Bootcamps</a:t>
          </a:r>
        </a:p>
      </dgm:t>
    </dgm:pt>
    <dgm:pt modelId="{007A9AA1-958A-3943-8B4F-24BDB1F1E3FC}" type="parTrans" cxnId="{F82C8A20-106E-414D-A4B1-922EF726FCE9}">
      <dgm:prSet/>
      <dgm:spPr/>
      <dgm:t>
        <a:bodyPr/>
        <a:lstStyle/>
        <a:p>
          <a:endParaRPr lang="en-US"/>
        </a:p>
      </dgm:t>
    </dgm:pt>
    <dgm:pt modelId="{53B92D82-07B7-E643-B79C-86E64F313063}" type="sibTrans" cxnId="{F82C8A20-106E-414D-A4B1-922EF726FCE9}">
      <dgm:prSet/>
      <dgm:spPr/>
      <dgm:t>
        <a:bodyPr/>
        <a:lstStyle/>
        <a:p>
          <a:endParaRPr lang="en-US"/>
        </a:p>
      </dgm:t>
    </dgm:pt>
    <dgm:pt modelId="{14ADBC96-D2C9-0C47-A745-C84F80A6554B}">
      <dgm:prSet phldrT="[Text]" custT="1"/>
      <dgm:spPr/>
      <dgm:t>
        <a:bodyPr/>
        <a:lstStyle/>
        <a:p>
          <a:r>
            <a:rPr lang="en-US" sz="1300" b="1" u="sng" dirty="0"/>
            <a:t>Experiences</a:t>
          </a:r>
          <a:endParaRPr lang="en-US" sz="1300" b="1" dirty="0"/>
        </a:p>
      </dgm:t>
    </dgm:pt>
    <dgm:pt modelId="{EFCC62AD-9C16-814B-A619-FFE3DA892FC7}" type="parTrans" cxnId="{396F9337-CA77-BE45-9ECF-136B956AC03D}">
      <dgm:prSet/>
      <dgm:spPr/>
      <dgm:t>
        <a:bodyPr/>
        <a:lstStyle/>
        <a:p>
          <a:endParaRPr lang="en-US"/>
        </a:p>
      </dgm:t>
    </dgm:pt>
    <dgm:pt modelId="{1F01163A-5634-7246-B11F-DF1631093549}" type="sibTrans" cxnId="{396F9337-CA77-BE45-9ECF-136B956AC03D}">
      <dgm:prSet/>
      <dgm:spPr/>
      <dgm:t>
        <a:bodyPr/>
        <a:lstStyle/>
        <a:p>
          <a:endParaRPr lang="en-US"/>
        </a:p>
      </dgm:t>
    </dgm:pt>
    <dgm:pt modelId="{D7362B99-6B37-854E-9AF8-6987E0B5F02A}">
      <dgm:prSet phldrT="[Text]"/>
      <dgm:spPr/>
      <dgm:t>
        <a:bodyPr/>
        <a:lstStyle/>
        <a:p>
          <a:pPr algn="l">
            <a:buNone/>
          </a:pPr>
          <a:r>
            <a:rPr lang="en-US" dirty="0"/>
            <a:t>Residential</a:t>
          </a:r>
          <a:br>
            <a:rPr lang="en-US" dirty="0"/>
          </a:br>
          <a:br>
            <a:rPr lang="en-US" dirty="0"/>
          </a:br>
          <a:r>
            <a:rPr lang="en-US" dirty="0"/>
            <a:t>Cambridge MA</a:t>
          </a:r>
        </a:p>
      </dgm:t>
    </dgm:pt>
    <dgm:pt modelId="{0144432C-DFD6-574A-90C2-C2AFBE9C9352}" type="parTrans" cxnId="{1569B87F-78F5-FB4B-B804-5482E3FEF476}">
      <dgm:prSet/>
      <dgm:spPr/>
      <dgm:t>
        <a:bodyPr/>
        <a:lstStyle/>
        <a:p>
          <a:endParaRPr lang="en-US"/>
        </a:p>
      </dgm:t>
    </dgm:pt>
    <dgm:pt modelId="{142B6004-FA5D-8C4D-9B26-82BA103FF062}" type="sibTrans" cxnId="{1569B87F-78F5-FB4B-B804-5482E3FEF476}">
      <dgm:prSet/>
      <dgm:spPr/>
      <dgm:t>
        <a:bodyPr/>
        <a:lstStyle/>
        <a:p>
          <a:endParaRPr lang="en-US"/>
        </a:p>
      </dgm:t>
    </dgm:pt>
    <dgm:pt modelId="{A69FF892-0E17-5C4A-BEE3-9EB42C8AE6BC}">
      <dgm:prSet phldrT="[Text]"/>
      <dgm:spPr/>
      <dgm:t>
        <a:bodyPr/>
        <a:lstStyle/>
        <a:p>
          <a:pPr algn="r">
            <a:buNone/>
          </a:pPr>
          <a:r>
            <a:rPr lang="en-US" dirty="0"/>
            <a:t>OCW Educator</a:t>
          </a:r>
        </a:p>
      </dgm:t>
    </dgm:pt>
    <dgm:pt modelId="{DF0F70B9-CDF5-CB40-84E9-85E34D092CA8}" type="parTrans" cxnId="{75EA761B-7753-8C46-912F-52BEF8A43B18}">
      <dgm:prSet/>
      <dgm:spPr/>
      <dgm:t>
        <a:bodyPr/>
        <a:lstStyle/>
        <a:p>
          <a:endParaRPr lang="en-US"/>
        </a:p>
      </dgm:t>
    </dgm:pt>
    <dgm:pt modelId="{E84065EC-4C71-E640-BEF8-645C7DA01C3A}" type="sibTrans" cxnId="{75EA761B-7753-8C46-912F-52BEF8A43B18}">
      <dgm:prSet/>
      <dgm:spPr/>
      <dgm:t>
        <a:bodyPr/>
        <a:lstStyle/>
        <a:p>
          <a:endParaRPr lang="en-US"/>
        </a:p>
      </dgm:t>
    </dgm:pt>
    <dgm:pt modelId="{85161775-6BCD-594A-A314-33F3EA254F20}" type="pres">
      <dgm:prSet presAssocID="{65C71947-4450-5E41-B475-FC071FA34909}" presName="theList" presStyleCnt="0">
        <dgm:presLayoutVars>
          <dgm:dir/>
          <dgm:animLvl val="lvl"/>
          <dgm:resizeHandles val="exact"/>
        </dgm:presLayoutVars>
      </dgm:prSet>
      <dgm:spPr/>
    </dgm:pt>
    <dgm:pt modelId="{6246D452-C16C-1B4D-A266-13DCDC75FDA1}" type="pres">
      <dgm:prSet presAssocID="{7D2D0583-BC74-3844-B30A-D27FE267C692}" presName="compNode" presStyleCnt="0"/>
      <dgm:spPr/>
    </dgm:pt>
    <dgm:pt modelId="{473341A6-6E06-6141-9918-0DEE39E8C339}" type="pres">
      <dgm:prSet presAssocID="{7D2D0583-BC74-3844-B30A-D27FE267C692}" presName="noGeometry" presStyleCnt="0"/>
      <dgm:spPr/>
    </dgm:pt>
    <dgm:pt modelId="{65339560-9579-AA4E-8C02-1F6E73D26013}" type="pres">
      <dgm:prSet presAssocID="{7D2D0583-BC74-3844-B30A-D27FE267C692}" presName="childTextVisible" presStyleLbl="bgAccFollowNode1" presStyleIdx="0" presStyleCnt="3" custLinFactNeighborX="3420">
        <dgm:presLayoutVars>
          <dgm:bulletEnabled val="1"/>
        </dgm:presLayoutVars>
      </dgm:prSet>
      <dgm:spPr/>
    </dgm:pt>
    <dgm:pt modelId="{1DD2540D-F470-014D-BECC-66FF7E53A97F}" type="pres">
      <dgm:prSet presAssocID="{7D2D0583-BC74-3844-B30A-D27FE267C692}" presName="childTextHidden" presStyleLbl="bgAccFollowNode1" presStyleIdx="0" presStyleCnt="3"/>
      <dgm:spPr/>
    </dgm:pt>
    <dgm:pt modelId="{843B871F-CEE7-D143-B199-5FC246ED90D8}" type="pres">
      <dgm:prSet presAssocID="{7D2D0583-BC74-3844-B30A-D27FE267C692}" presName="parentText" presStyleLbl="node1" presStyleIdx="0" presStyleCnt="3" custScaleX="145576" custScaleY="145576">
        <dgm:presLayoutVars>
          <dgm:chMax val="1"/>
          <dgm:bulletEnabled val="1"/>
        </dgm:presLayoutVars>
      </dgm:prSet>
      <dgm:spPr/>
    </dgm:pt>
    <dgm:pt modelId="{34B79E2B-4DF6-4840-8DEC-7DBE583AE445}" type="pres">
      <dgm:prSet presAssocID="{7D2D0583-BC74-3844-B30A-D27FE267C692}" presName="aSpace" presStyleCnt="0"/>
      <dgm:spPr/>
    </dgm:pt>
    <dgm:pt modelId="{14170BD3-699C-8940-8165-E51DC6326FC2}" type="pres">
      <dgm:prSet presAssocID="{5F4456D1-DA6F-C14D-A949-C13A6A221B0C}" presName="compNode" presStyleCnt="0"/>
      <dgm:spPr/>
    </dgm:pt>
    <dgm:pt modelId="{CB8CB6D6-6B17-4A4E-B656-4B205C6FD533}" type="pres">
      <dgm:prSet presAssocID="{5F4456D1-DA6F-C14D-A949-C13A6A221B0C}" presName="noGeometry" presStyleCnt="0"/>
      <dgm:spPr/>
    </dgm:pt>
    <dgm:pt modelId="{333E9076-5943-7147-8BA4-0EAF98734216}" type="pres">
      <dgm:prSet presAssocID="{5F4456D1-DA6F-C14D-A949-C13A6A221B0C}" presName="childTextVisible" presStyleLbl="bgAccFollowNode1" presStyleIdx="1" presStyleCnt="3" custLinFactNeighborX="3420">
        <dgm:presLayoutVars>
          <dgm:bulletEnabled val="1"/>
        </dgm:presLayoutVars>
      </dgm:prSet>
      <dgm:spPr/>
    </dgm:pt>
    <dgm:pt modelId="{31DE68A2-526B-6C48-B9D4-419665DBCC33}" type="pres">
      <dgm:prSet presAssocID="{5F4456D1-DA6F-C14D-A949-C13A6A221B0C}" presName="childTextHidden" presStyleLbl="bgAccFollowNode1" presStyleIdx="1" presStyleCnt="3"/>
      <dgm:spPr/>
    </dgm:pt>
    <dgm:pt modelId="{36101D3F-AF1F-3C49-A36E-0C3AC975D410}" type="pres">
      <dgm:prSet presAssocID="{5F4456D1-DA6F-C14D-A949-C13A6A221B0C}" presName="parentText" presStyleLbl="node1" presStyleIdx="1" presStyleCnt="3" custScaleX="145576" custScaleY="145576" custLinFactNeighborX="-28500">
        <dgm:presLayoutVars>
          <dgm:chMax val="1"/>
          <dgm:bulletEnabled val="1"/>
        </dgm:presLayoutVars>
      </dgm:prSet>
      <dgm:spPr/>
    </dgm:pt>
    <dgm:pt modelId="{6D2D8C4C-2639-9040-AC84-26CCACEDB698}" type="pres">
      <dgm:prSet presAssocID="{5F4456D1-DA6F-C14D-A949-C13A6A221B0C}" presName="aSpace" presStyleCnt="0"/>
      <dgm:spPr/>
    </dgm:pt>
    <dgm:pt modelId="{CDBA978F-F862-AB46-8215-0899BE5D6C19}" type="pres">
      <dgm:prSet presAssocID="{14ADBC96-D2C9-0C47-A745-C84F80A6554B}" presName="compNode" presStyleCnt="0"/>
      <dgm:spPr/>
    </dgm:pt>
    <dgm:pt modelId="{9A143D7C-A89C-5B42-9CD7-514B15D65C76}" type="pres">
      <dgm:prSet presAssocID="{14ADBC96-D2C9-0C47-A745-C84F80A6554B}" presName="noGeometry" presStyleCnt="0"/>
      <dgm:spPr/>
    </dgm:pt>
    <dgm:pt modelId="{E20DE59C-21D9-084C-B94A-9B874BCD8141}" type="pres">
      <dgm:prSet presAssocID="{14ADBC96-D2C9-0C47-A745-C84F80A6554B}" presName="childTextVisible" presStyleLbl="bgAccFollowNode1" presStyleIdx="2" presStyleCnt="3">
        <dgm:presLayoutVars>
          <dgm:bulletEnabled val="1"/>
        </dgm:presLayoutVars>
      </dgm:prSet>
      <dgm:spPr/>
    </dgm:pt>
    <dgm:pt modelId="{782CF7A4-3C4F-0A44-ACD7-128B5A090ED7}" type="pres">
      <dgm:prSet presAssocID="{14ADBC96-D2C9-0C47-A745-C84F80A6554B}" presName="childTextHidden" presStyleLbl="bgAccFollowNode1" presStyleIdx="2" presStyleCnt="3"/>
      <dgm:spPr/>
    </dgm:pt>
    <dgm:pt modelId="{DC136E54-3FD2-6C4B-A8FF-14D609CFA6E4}" type="pres">
      <dgm:prSet presAssocID="{14ADBC96-D2C9-0C47-A745-C84F80A6554B}" presName="parentText" presStyleLbl="node1" presStyleIdx="2" presStyleCnt="3" custScaleX="145576" custScaleY="145576" custLinFactNeighborX="-33060">
        <dgm:presLayoutVars>
          <dgm:chMax val="1"/>
          <dgm:bulletEnabled val="1"/>
        </dgm:presLayoutVars>
      </dgm:prSet>
      <dgm:spPr/>
    </dgm:pt>
  </dgm:ptLst>
  <dgm:cxnLst>
    <dgm:cxn modelId="{520DD202-6DED-F14D-9A78-B557CE1E8588}" type="presOf" srcId="{40AE92DA-9AAE-6148-A04A-2BF4CAF63806}" destId="{65339560-9579-AA4E-8C02-1F6E73D26013}" srcOrd="0" destOrd="2" presId="urn:microsoft.com/office/officeart/2005/8/layout/hProcess6"/>
    <dgm:cxn modelId="{3823890B-0C08-4E48-9229-2B5EA8AB166A}" srcId="{65C71947-4450-5E41-B475-FC071FA34909}" destId="{5F4456D1-DA6F-C14D-A949-C13A6A221B0C}" srcOrd="1" destOrd="0" parTransId="{D7563375-A4D5-9644-8403-EED6A9D2CCAC}" sibTransId="{E19417B5-6B4B-9746-B2CB-4DAD6BACF59B}"/>
    <dgm:cxn modelId="{75EA761B-7753-8C46-912F-52BEF8A43B18}" srcId="{7D2D0583-BC74-3844-B30A-D27FE267C692}" destId="{A69FF892-0E17-5C4A-BEE3-9EB42C8AE6BC}" srcOrd="1" destOrd="0" parTransId="{DF0F70B9-CDF5-CB40-84E9-85E34D092CA8}" sibTransId="{E84065EC-4C71-E640-BEF8-645C7DA01C3A}"/>
    <dgm:cxn modelId="{8AD2B81D-FF1F-F14D-BF84-6622B9EE2EAA}" srcId="{7D2D0583-BC74-3844-B30A-D27FE267C692}" destId="{56630889-9A14-A84F-A6F6-CAAEFC371C82}" srcOrd="0" destOrd="0" parTransId="{205E102D-77A4-524F-921F-B836D4C36AF6}" sibTransId="{A2893A3D-3B22-A94A-9CFB-C1B5D9BF8DAF}"/>
    <dgm:cxn modelId="{F82C8A20-106E-414D-A4B1-922EF726FCE9}" srcId="{5F4456D1-DA6F-C14D-A949-C13A6A221B0C}" destId="{06548417-26D0-A64A-AF22-96CBE5856C9A}" srcOrd="0" destOrd="0" parTransId="{007A9AA1-958A-3943-8B4F-24BDB1F1E3FC}" sibTransId="{53B92D82-07B7-E643-B79C-86E64F313063}"/>
    <dgm:cxn modelId="{99860B30-33EB-C24C-A26E-425006167687}" type="presOf" srcId="{06548417-26D0-A64A-AF22-96CBE5856C9A}" destId="{333E9076-5943-7147-8BA4-0EAF98734216}" srcOrd="0" destOrd="0" presId="urn:microsoft.com/office/officeart/2005/8/layout/hProcess6"/>
    <dgm:cxn modelId="{8C73A236-669A-9941-B383-B0DBF049EB82}" type="presOf" srcId="{56630889-9A14-A84F-A6F6-CAAEFC371C82}" destId="{1DD2540D-F470-014D-BECC-66FF7E53A97F}" srcOrd="1" destOrd="0" presId="urn:microsoft.com/office/officeart/2005/8/layout/hProcess6"/>
    <dgm:cxn modelId="{396F9337-CA77-BE45-9ECF-136B956AC03D}" srcId="{65C71947-4450-5E41-B475-FC071FA34909}" destId="{14ADBC96-D2C9-0C47-A745-C84F80A6554B}" srcOrd="2" destOrd="0" parTransId="{EFCC62AD-9C16-814B-A619-FFE3DA892FC7}" sibTransId="{1F01163A-5634-7246-B11F-DF1631093549}"/>
    <dgm:cxn modelId="{2655513B-D52A-7B4A-BF75-3C551F40BA95}" type="presOf" srcId="{A69FF892-0E17-5C4A-BEE3-9EB42C8AE6BC}" destId="{65339560-9579-AA4E-8C02-1F6E73D26013}" srcOrd="0" destOrd="1" presId="urn:microsoft.com/office/officeart/2005/8/layout/hProcess6"/>
    <dgm:cxn modelId="{0D83203E-E3A4-444F-B73E-461DF0DB5D3B}" type="presOf" srcId="{D7362B99-6B37-854E-9AF8-6987E0B5F02A}" destId="{782CF7A4-3C4F-0A44-ACD7-128B5A090ED7}" srcOrd="1" destOrd="0" presId="urn:microsoft.com/office/officeart/2005/8/layout/hProcess6"/>
    <dgm:cxn modelId="{E09FB552-690A-CD4A-AA94-F0CBACFF705E}" type="presOf" srcId="{7D2D0583-BC74-3844-B30A-D27FE267C692}" destId="{843B871F-CEE7-D143-B199-5FC246ED90D8}" srcOrd="0" destOrd="0" presId="urn:microsoft.com/office/officeart/2005/8/layout/hProcess6"/>
    <dgm:cxn modelId="{BF74E158-810C-C14D-B2ED-E2D503818C36}" type="presOf" srcId="{56630889-9A14-A84F-A6F6-CAAEFC371C82}" destId="{65339560-9579-AA4E-8C02-1F6E73D26013}" srcOrd="0" destOrd="0" presId="urn:microsoft.com/office/officeart/2005/8/layout/hProcess6"/>
    <dgm:cxn modelId="{F983FA63-12EC-9741-A489-57795BB074D9}" type="presOf" srcId="{5F4456D1-DA6F-C14D-A949-C13A6A221B0C}" destId="{36101D3F-AF1F-3C49-A36E-0C3AC975D410}" srcOrd="0" destOrd="0" presId="urn:microsoft.com/office/officeart/2005/8/layout/hProcess6"/>
    <dgm:cxn modelId="{F3FEFA76-8322-824F-BBB9-6865A2411B3B}" type="presOf" srcId="{A69FF892-0E17-5C4A-BEE3-9EB42C8AE6BC}" destId="{1DD2540D-F470-014D-BECC-66FF7E53A97F}" srcOrd="1" destOrd="1" presId="urn:microsoft.com/office/officeart/2005/8/layout/hProcess6"/>
    <dgm:cxn modelId="{1569B87F-78F5-FB4B-B804-5482E3FEF476}" srcId="{14ADBC96-D2C9-0C47-A745-C84F80A6554B}" destId="{D7362B99-6B37-854E-9AF8-6987E0B5F02A}" srcOrd="0" destOrd="0" parTransId="{0144432C-DFD6-574A-90C2-C2AFBE9C9352}" sibTransId="{142B6004-FA5D-8C4D-9B26-82BA103FF062}"/>
    <dgm:cxn modelId="{2052BB92-DD61-CA44-844E-850913C73899}" type="presOf" srcId="{40AE92DA-9AAE-6148-A04A-2BF4CAF63806}" destId="{1DD2540D-F470-014D-BECC-66FF7E53A97F}" srcOrd="1" destOrd="2" presId="urn:microsoft.com/office/officeart/2005/8/layout/hProcess6"/>
    <dgm:cxn modelId="{1E53BB92-D673-304D-B5A0-BA05D92FE786}" type="presOf" srcId="{D7362B99-6B37-854E-9AF8-6987E0B5F02A}" destId="{E20DE59C-21D9-084C-B94A-9B874BCD8141}" srcOrd="0" destOrd="0" presId="urn:microsoft.com/office/officeart/2005/8/layout/hProcess6"/>
    <dgm:cxn modelId="{EE0AA494-FFFA-3B4F-BDA8-68EE014825C7}" type="presOf" srcId="{65C71947-4450-5E41-B475-FC071FA34909}" destId="{85161775-6BCD-594A-A314-33F3EA254F20}" srcOrd="0" destOrd="0" presId="urn:microsoft.com/office/officeart/2005/8/layout/hProcess6"/>
    <dgm:cxn modelId="{660A30A0-E199-F746-8F1C-54008B8B8772}" srcId="{65C71947-4450-5E41-B475-FC071FA34909}" destId="{7D2D0583-BC74-3844-B30A-D27FE267C692}" srcOrd="0" destOrd="0" parTransId="{04A3C763-102B-544F-92E0-A59E3879E8EC}" sibTransId="{877B1131-1D77-3F4D-8869-6206CE0B9226}"/>
    <dgm:cxn modelId="{C778CBA2-717D-274D-A00C-C5AF13089D8E}" srcId="{7D2D0583-BC74-3844-B30A-D27FE267C692}" destId="{40AE92DA-9AAE-6148-A04A-2BF4CAF63806}" srcOrd="2" destOrd="0" parTransId="{BC175B1C-6A54-234F-8B92-FB7C134BAD4A}" sibTransId="{CF3645D6-F930-F943-BEEE-A959FDA10200}"/>
    <dgm:cxn modelId="{22C428B7-015E-3741-8D35-2AEC0EBBD340}" type="presOf" srcId="{06548417-26D0-A64A-AF22-96CBE5856C9A}" destId="{31DE68A2-526B-6C48-B9D4-419665DBCC33}" srcOrd="1" destOrd="0" presId="urn:microsoft.com/office/officeart/2005/8/layout/hProcess6"/>
    <dgm:cxn modelId="{B1B266BC-C170-D04F-8A7E-2B7073F80E2A}" type="presOf" srcId="{14ADBC96-D2C9-0C47-A745-C84F80A6554B}" destId="{DC136E54-3FD2-6C4B-A8FF-14D609CFA6E4}" srcOrd="0" destOrd="0" presId="urn:microsoft.com/office/officeart/2005/8/layout/hProcess6"/>
    <dgm:cxn modelId="{25B4CF1C-1BF0-EE40-9698-50A6DA77ABC4}" type="presParOf" srcId="{85161775-6BCD-594A-A314-33F3EA254F20}" destId="{6246D452-C16C-1B4D-A266-13DCDC75FDA1}" srcOrd="0" destOrd="0" presId="urn:microsoft.com/office/officeart/2005/8/layout/hProcess6"/>
    <dgm:cxn modelId="{BA224239-36C8-FD41-A037-CCE8BADFA895}" type="presParOf" srcId="{6246D452-C16C-1B4D-A266-13DCDC75FDA1}" destId="{473341A6-6E06-6141-9918-0DEE39E8C339}" srcOrd="0" destOrd="0" presId="urn:microsoft.com/office/officeart/2005/8/layout/hProcess6"/>
    <dgm:cxn modelId="{5DB91A92-7E25-3C43-AF8B-3C3D13666545}" type="presParOf" srcId="{6246D452-C16C-1B4D-A266-13DCDC75FDA1}" destId="{65339560-9579-AA4E-8C02-1F6E73D26013}" srcOrd="1" destOrd="0" presId="urn:microsoft.com/office/officeart/2005/8/layout/hProcess6"/>
    <dgm:cxn modelId="{60C3EC5C-76D7-CF40-B8A4-20360E7B1FA7}" type="presParOf" srcId="{6246D452-C16C-1B4D-A266-13DCDC75FDA1}" destId="{1DD2540D-F470-014D-BECC-66FF7E53A97F}" srcOrd="2" destOrd="0" presId="urn:microsoft.com/office/officeart/2005/8/layout/hProcess6"/>
    <dgm:cxn modelId="{EA25CC0E-FCE9-6F4E-8812-2EAF4B5A0C62}" type="presParOf" srcId="{6246D452-C16C-1B4D-A266-13DCDC75FDA1}" destId="{843B871F-CEE7-D143-B199-5FC246ED90D8}" srcOrd="3" destOrd="0" presId="urn:microsoft.com/office/officeart/2005/8/layout/hProcess6"/>
    <dgm:cxn modelId="{08BCB892-DF8F-1C49-9043-38A7E207614D}" type="presParOf" srcId="{85161775-6BCD-594A-A314-33F3EA254F20}" destId="{34B79E2B-4DF6-4840-8DEC-7DBE583AE445}" srcOrd="1" destOrd="0" presId="urn:microsoft.com/office/officeart/2005/8/layout/hProcess6"/>
    <dgm:cxn modelId="{81E7E99D-9FD4-E84A-9EBB-66C8FDDAC241}" type="presParOf" srcId="{85161775-6BCD-594A-A314-33F3EA254F20}" destId="{14170BD3-699C-8940-8165-E51DC6326FC2}" srcOrd="2" destOrd="0" presId="urn:microsoft.com/office/officeart/2005/8/layout/hProcess6"/>
    <dgm:cxn modelId="{AE0DCA54-B33A-0E44-B319-8C115DBC6411}" type="presParOf" srcId="{14170BD3-699C-8940-8165-E51DC6326FC2}" destId="{CB8CB6D6-6B17-4A4E-B656-4B205C6FD533}" srcOrd="0" destOrd="0" presId="urn:microsoft.com/office/officeart/2005/8/layout/hProcess6"/>
    <dgm:cxn modelId="{2542B848-FF7B-D940-AB79-749F135698E7}" type="presParOf" srcId="{14170BD3-699C-8940-8165-E51DC6326FC2}" destId="{333E9076-5943-7147-8BA4-0EAF98734216}" srcOrd="1" destOrd="0" presId="urn:microsoft.com/office/officeart/2005/8/layout/hProcess6"/>
    <dgm:cxn modelId="{094CFB64-1BB7-2E4A-A51F-C9BF0390221A}" type="presParOf" srcId="{14170BD3-699C-8940-8165-E51DC6326FC2}" destId="{31DE68A2-526B-6C48-B9D4-419665DBCC33}" srcOrd="2" destOrd="0" presId="urn:microsoft.com/office/officeart/2005/8/layout/hProcess6"/>
    <dgm:cxn modelId="{2908F2DB-13C1-084E-BC28-A48B2A49E27E}" type="presParOf" srcId="{14170BD3-699C-8940-8165-E51DC6326FC2}" destId="{36101D3F-AF1F-3C49-A36E-0C3AC975D410}" srcOrd="3" destOrd="0" presId="urn:microsoft.com/office/officeart/2005/8/layout/hProcess6"/>
    <dgm:cxn modelId="{A57B6BC9-6582-354C-A9C9-F756F031B306}" type="presParOf" srcId="{85161775-6BCD-594A-A314-33F3EA254F20}" destId="{6D2D8C4C-2639-9040-AC84-26CCACEDB698}" srcOrd="3" destOrd="0" presId="urn:microsoft.com/office/officeart/2005/8/layout/hProcess6"/>
    <dgm:cxn modelId="{70479D06-5E93-7748-92A2-C824C776EB2E}" type="presParOf" srcId="{85161775-6BCD-594A-A314-33F3EA254F20}" destId="{CDBA978F-F862-AB46-8215-0899BE5D6C19}" srcOrd="4" destOrd="0" presId="urn:microsoft.com/office/officeart/2005/8/layout/hProcess6"/>
    <dgm:cxn modelId="{A653AE28-1267-3543-9799-04F4E443DDAA}" type="presParOf" srcId="{CDBA978F-F862-AB46-8215-0899BE5D6C19}" destId="{9A143D7C-A89C-5B42-9CD7-514B15D65C76}" srcOrd="0" destOrd="0" presId="urn:microsoft.com/office/officeart/2005/8/layout/hProcess6"/>
    <dgm:cxn modelId="{124080E7-197C-8948-99F6-F636051C03E6}" type="presParOf" srcId="{CDBA978F-F862-AB46-8215-0899BE5D6C19}" destId="{E20DE59C-21D9-084C-B94A-9B874BCD8141}" srcOrd="1" destOrd="0" presId="urn:microsoft.com/office/officeart/2005/8/layout/hProcess6"/>
    <dgm:cxn modelId="{CC811C97-7651-4849-80FD-2E8F80A658C5}" type="presParOf" srcId="{CDBA978F-F862-AB46-8215-0899BE5D6C19}" destId="{782CF7A4-3C4F-0A44-ACD7-128B5A090ED7}" srcOrd="2" destOrd="0" presId="urn:microsoft.com/office/officeart/2005/8/layout/hProcess6"/>
    <dgm:cxn modelId="{7B02704B-6A46-B64D-AA89-6CDA61C7E77B}" type="presParOf" srcId="{CDBA978F-F862-AB46-8215-0899BE5D6C19}" destId="{DC136E54-3FD2-6C4B-A8FF-14D609CFA6E4}"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39560-9579-AA4E-8C02-1F6E73D26013}">
      <dsp:nvSpPr>
        <dsp:cNvPr id="0" name=""/>
        <dsp:cNvSpPr/>
      </dsp:nvSpPr>
      <dsp:spPr>
        <a:xfrm>
          <a:off x="863915" y="1251277"/>
          <a:ext cx="2168128" cy="1895216"/>
        </a:xfrm>
        <a:prstGeom prst="rightArrow">
          <a:avLst>
            <a:gd name="adj1" fmla="val 70000"/>
            <a:gd name="adj2" fmla="val 50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114300" lvl="1" indent="-114300" algn="r" defTabSz="622300">
            <a:lnSpc>
              <a:spcPct val="90000"/>
            </a:lnSpc>
            <a:spcBef>
              <a:spcPct val="0"/>
            </a:spcBef>
            <a:spcAft>
              <a:spcPct val="15000"/>
            </a:spcAft>
            <a:buNone/>
          </a:pPr>
          <a:endParaRPr lang="en-US" sz="1400" kern="1200" dirty="0"/>
        </a:p>
        <a:p>
          <a:pPr marL="114300" lvl="1" indent="-114300" algn="r" defTabSz="622300">
            <a:lnSpc>
              <a:spcPct val="90000"/>
            </a:lnSpc>
            <a:spcBef>
              <a:spcPct val="0"/>
            </a:spcBef>
            <a:spcAft>
              <a:spcPct val="15000"/>
            </a:spcAft>
            <a:buNone/>
          </a:pPr>
          <a:endParaRPr lang="en-US" sz="1400" kern="1200" dirty="0"/>
        </a:p>
      </dsp:txBody>
      <dsp:txXfrm>
        <a:off x="1405947" y="1535559"/>
        <a:ext cx="1056962" cy="1326652"/>
      </dsp:txXfrm>
    </dsp:sp>
    <dsp:sp modelId="{843B871F-CEE7-D143-B199-5FC246ED90D8}">
      <dsp:nvSpPr>
        <dsp:cNvPr id="0" name=""/>
        <dsp:cNvSpPr/>
      </dsp:nvSpPr>
      <dsp:spPr>
        <a:xfrm>
          <a:off x="696" y="1409817"/>
          <a:ext cx="1578137" cy="157813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Course </a:t>
          </a:r>
          <a:r>
            <a:rPr lang="en-US" sz="1300" b="1" u="sng" kern="1200" dirty="0"/>
            <a:t>Content</a:t>
          </a:r>
        </a:p>
        <a:p>
          <a:pPr marL="0" lvl="0" indent="0" algn="ctr" defTabSz="577850">
            <a:lnSpc>
              <a:spcPct val="90000"/>
            </a:lnSpc>
            <a:spcBef>
              <a:spcPct val="0"/>
            </a:spcBef>
            <a:spcAft>
              <a:spcPct val="35000"/>
            </a:spcAft>
            <a:buNone/>
          </a:pPr>
          <a:r>
            <a:rPr lang="en-US" sz="1300" kern="1200" dirty="0"/>
            <a:t>=</a:t>
          </a:r>
        </a:p>
        <a:p>
          <a:pPr marL="0" lvl="0" indent="0" algn="ctr" defTabSz="577850">
            <a:lnSpc>
              <a:spcPct val="90000"/>
            </a:lnSpc>
            <a:spcBef>
              <a:spcPct val="0"/>
            </a:spcBef>
            <a:spcAft>
              <a:spcPct val="35000"/>
            </a:spcAft>
            <a:buNone/>
          </a:pPr>
          <a:r>
            <a:rPr lang="en-US" sz="1300" kern="1200" dirty="0"/>
            <a:t>MIT OCW</a:t>
          </a:r>
        </a:p>
      </dsp:txBody>
      <dsp:txXfrm>
        <a:off x="231809" y="1640930"/>
        <a:ext cx="1115911" cy="1115911"/>
      </dsp:txXfrm>
    </dsp:sp>
    <dsp:sp modelId="{333E9076-5943-7147-8BA4-0EAF98734216}">
      <dsp:nvSpPr>
        <dsp:cNvPr id="0" name=""/>
        <dsp:cNvSpPr/>
      </dsp:nvSpPr>
      <dsp:spPr>
        <a:xfrm>
          <a:off x="3956620" y="1251277"/>
          <a:ext cx="2168128" cy="1895216"/>
        </a:xfrm>
        <a:prstGeom prst="rightArrow">
          <a:avLst>
            <a:gd name="adj1" fmla="val 70000"/>
            <a:gd name="adj2" fmla="val 50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l" defTabSz="622300">
            <a:lnSpc>
              <a:spcPct val="90000"/>
            </a:lnSpc>
            <a:spcBef>
              <a:spcPct val="0"/>
            </a:spcBef>
            <a:spcAft>
              <a:spcPct val="35000"/>
            </a:spcAft>
            <a:buNone/>
          </a:pPr>
          <a:r>
            <a:rPr lang="en-US" sz="1400" kern="1200" dirty="0"/>
            <a:t>Residential</a:t>
          </a:r>
          <a:br>
            <a:rPr lang="en-US" sz="1400" kern="1200" dirty="0"/>
          </a:br>
          <a:br>
            <a:rPr lang="en-US" sz="1400" kern="1200" dirty="0"/>
          </a:br>
          <a:r>
            <a:rPr lang="en-US" sz="1400" kern="1200" dirty="0"/>
            <a:t>Cambridge MA</a:t>
          </a:r>
        </a:p>
      </dsp:txBody>
      <dsp:txXfrm>
        <a:off x="4498652" y="1535559"/>
        <a:ext cx="1056962" cy="1326652"/>
      </dsp:txXfrm>
    </dsp:sp>
    <dsp:sp modelId="{36101D3F-AF1F-3C49-A36E-0C3AC975D410}">
      <dsp:nvSpPr>
        <dsp:cNvPr id="0" name=""/>
        <dsp:cNvSpPr/>
      </dsp:nvSpPr>
      <dsp:spPr>
        <a:xfrm>
          <a:off x="2784443" y="1409817"/>
          <a:ext cx="1578137" cy="157813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u="sng" kern="1200" dirty="0"/>
            <a:t>Courses</a:t>
          </a:r>
          <a:endParaRPr lang="en-US" sz="1300" u="sng" kern="1200" dirty="0"/>
        </a:p>
        <a:p>
          <a:pPr marL="0" lvl="0" indent="0" algn="ctr" defTabSz="577850">
            <a:lnSpc>
              <a:spcPct val="90000"/>
            </a:lnSpc>
            <a:spcBef>
              <a:spcPct val="0"/>
            </a:spcBef>
            <a:spcAft>
              <a:spcPct val="35000"/>
            </a:spcAft>
            <a:buNone/>
          </a:pPr>
          <a:r>
            <a:rPr lang="en-US" sz="1300" kern="1200" dirty="0"/>
            <a:t>= MIT</a:t>
          </a:r>
        </a:p>
      </dsp:txBody>
      <dsp:txXfrm>
        <a:off x="3015556" y="1640930"/>
        <a:ext cx="1115911" cy="1115911"/>
      </dsp:txXfrm>
    </dsp:sp>
    <dsp:sp modelId="{E20DE59C-21D9-084C-B94A-9B874BCD8141}">
      <dsp:nvSpPr>
        <dsp:cNvPr id="0" name=""/>
        <dsp:cNvSpPr/>
      </dsp:nvSpPr>
      <dsp:spPr>
        <a:xfrm>
          <a:off x="6975174" y="1251277"/>
          <a:ext cx="2168128" cy="1895216"/>
        </a:xfrm>
        <a:prstGeom prst="rightArrow">
          <a:avLst>
            <a:gd name="adj1" fmla="val 70000"/>
            <a:gd name="adj2" fmla="val 50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l" defTabSz="622300">
            <a:lnSpc>
              <a:spcPct val="90000"/>
            </a:lnSpc>
            <a:spcBef>
              <a:spcPct val="0"/>
            </a:spcBef>
            <a:spcAft>
              <a:spcPct val="35000"/>
            </a:spcAft>
            <a:buNone/>
          </a:pPr>
          <a:r>
            <a:rPr lang="en-US" sz="1400" kern="1200" dirty="0"/>
            <a:t>Residential</a:t>
          </a:r>
          <a:br>
            <a:rPr lang="en-US" sz="1400" kern="1200" dirty="0"/>
          </a:br>
          <a:br>
            <a:rPr lang="en-US" sz="1400" kern="1200" dirty="0"/>
          </a:br>
          <a:r>
            <a:rPr lang="en-US" sz="1400" kern="1200" dirty="0"/>
            <a:t>Cambridge MA</a:t>
          </a:r>
        </a:p>
      </dsp:txBody>
      <dsp:txXfrm>
        <a:off x="7517206" y="1535559"/>
        <a:ext cx="1056962" cy="1326652"/>
      </dsp:txXfrm>
    </dsp:sp>
    <dsp:sp modelId="{DC136E54-3FD2-6C4B-A8FF-14D609CFA6E4}">
      <dsp:nvSpPr>
        <dsp:cNvPr id="0" name=""/>
        <dsp:cNvSpPr/>
      </dsp:nvSpPr>
      <dsp:spPr>
        <a:xfrm>
          <a:off x="5827714" y="1409817"/>
          <a:ext cx="1578137" cy="157813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u="sng" kern="1200" dirty="0"/>
            <a:t>Experiences</a:t>
          </a:r>
          <a:endParaRPr lang="en-US" sz="1300" b="1" kern="1200" dirty="0"/>
        </a:p>
      </dsp:txBody>
      <dsp:txXfrm>
        <a:off x="6058827" y="1640930"/>
        <a:ext cx="1115911" cy="11159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39560-9579-AA4E-8C02-1F6E73D26013}">
      <dsp:nvSpPr>
        <dsp:cNvPr id="0" name=""/>
        <dsp:cNvSpPr/>
      </dsp:nvSpPr>
      <dsp:spPr>
        <a:xfrm>
          <a:off x="863915" y="1251277"/>
          <a:ext cx="2168128" cy="1895216"/>
        </a:xfrm>
        <a:prstGeom prst="rightArrow">
          <a:avLst>
            <a:gd name="adj1" fmla="val 70000"/>
            <a:gd name="adj2" fmla="val 50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114300" lvl="1" indent="-114300" algn="r" defTabSz="622300">
            <a:lnSpc>
              <a:spcPct val="90000"/>
            </a:lnSpc>
            <a:spcBef>
              <a:spcPct val="0"/>
            </a:spcBef>
            <a:spcAft>
              <a:spcPct val="15000"/>
            </a:spcAft>
            <a:buNone/>
          </a:pPr>
          <a:endParaRPr lang="en-US" sz="1400" kern="1200" dirty="0"/>
        </a:p>
        <a:p>
          <a:pPr marL="114300" lvl="1" indent="-114300" algn="r" defTabSz="622300">
            <a:lnSpc>
              <a:spcPct val="90000"/>
            </a:lnSpc>
            <a:spcBef>
              <a:spcPct val="0"/>
            </a:spcBef>
            <a:spcAft>
              <a:spcPct val="15000"/>
            </a:spcAft>
            <a:buNone/>
          </a:pPr>
          <a:r>
            <a:rPr lang="en-US" sz="1400" kern="1200" dirty="0"/>
            <a:t>OCW Educator</a:t>
          </a:r>
        </a:p>
        <a:p>
          <a:pPr marL="114300" lvl="1" indent="-114300" algn="r" defTabSz="622300">
            <a:lnSpc>
              <a:spcPct val="90000"/>
            </a:lnSpc>
            <a:spcBef>
              <a:spcPct val="0"/>
            </a:spcBef>
            <a:spcAft>
              <a:spcPct val="15000"/>
            </a:spcAft>
            <a:buNone/>
          </a:pPr>
          <a:endParaRPr lang="en-US" sz="1400" kern="1200" dirty="0"/>
        </a:p>
      </dsp:txBody>
      <dsp:txXfrm>
        <a:off x="1405947" y="1535559"/>
        <a:ext cx="1056962" cy="1326652"/>
      </dsp:txXfrm>
    </dsp:sp>
    <dsp:sp modelId="{843B871F-CEE7-D143-B199-5FC246ED90D8}">
      <dsp:nvSpPr>
        <dsp:cNvPr id="0" name=""/>
        <dsp:cNvSpPr/>
      </dsp:nvSpPr>
      <dsp:spPr>
        <a:xfrm>
          <a:off x="696" y="1409817"/>
          <a:ext cx="1578137" cy="157813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dirty="0"/>
            <a:t>Course </a:t>
          </a:r>
          <a:r>
            <a:rPr lang="en-US" sz="1300" b="1" u="sng" kern="1200" dirty="0"/>
            <a:t>Content</a:t>
          </a:r>
        </a:p>
        <a:p>
          <a:pPr marL="0" lvl="0" indent="0" algn="ctr" defTabSz="577850">
            <a:lnSpc>
              <a:spcPct val="90000"/>
            </a:lnSpc>
            <a:spcBef>
              <a:spcPct val="0"/>
            </a:spcBef>
            <a:spcAft>
              <a:spcPct val="35000"/>
            </a:spcAft>
            <a:buNone/>
          </a:pPr>
          <a:r>
            <a:rPr lang="en-US" sz="1300" kern="1200" dirty="0"/>
            <a:t>=</a:t>
          </a:r>
        </a:p>
        <a:p>
          <a:pPr marL="0" lvl="0" indent="0" algn="ctr" defTabSz="577850">
            <a:lnSpc>
              <a:spcPct val="90000"/>
            </a:lnSpc>
            <a:spcBef>
              <a:spcPct val="0"/>
            </a:spcBef>
            <a:spcAft>
              <a:spcPct val="35000"/>
            </a:spcAft>
            <a:buNone/>
          </a:pPr>
          <a:r>
            <a:rPr lang="en-US" sz="1300" kern="1200" dirty="0"/>
            <a:t>MIT OCW</a:t>
          </a:r>
        </a:p>
      </dsp:txBody>
      <dsp:txXfrm>
        <a:off x="231809" y="1640930"/>
        <a:ext cx="1115911" cy="1115911"/>
      </dsp:txXfrm>
    </dsp:sp>
    <dsp:sp modelId="{333E9076-5943-7147-8BA4-0EAF98734216}">
      <dsp:nvSpPr>
        <dsp:cNvPr id="0" name=""/>
        <dsp:cNvSpPr/>
      </dsp:nvSpPr>
      <dsp:spPr>
        <a:xfrm>
          <a:off x="3956620" y="1251277"/>
          <a:ext cx="2168128" cy="1895216"/>
        </a:xfrm>
        <a:prstGeom prst="rightArrow">
          <a:avLst>
            <a:gd name="adj1" fmla="val 70000"/>
            <a:gd name="adj2" fmla="val 50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l" defTabSz="622300">
            <a:lnSpc>
              <a:spcPct val="90000"/>
            </a:lnSpc>
            <a:spcBef>
              <a:spcPct val="0"/>
            </a:spcBef>
            <a:spcAft>
              <a:spcPct val="35000"/>
            </a:spcAft>
            <a:buNone/>
          </a:pPr>
          <a:r>
            <a:rPr lang="en-US" sz="1400" kern="1200" dirty="0"/>
            <a:t>MIT Bootcamps</a:t>
          </a:r>
        </a:p>
      </dsp:txBody>
      <dsp:txXfrm>
        <a:off x="4498652" y="1535559"/>
        <a:ext cx="1056962" cy="1326652"/>
      </dsp:txXfrm>
    </dsp:sp>
    <dsp:sp modelId="{36101D3F-AF1F-3C49-A36E-0C3AC975D410}">
      <dsp:nvSpPr>
        <dsp:cNvPr id="0" name=""/>
        <dsp:cNvSpPr/>
      </dsp:nvSpPr>
      <dsp:spPr>
        <a:xfrm>
          <a:off x="2784443" y="1409817"/>
          <a:ext cx="1578137" cy="157813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u="sng" kern="1200" dirty="0"/>
            <a:t>Courses</a:t>
          </a:r>
          <a:endParaRPr lang="en-US" sz="1300" u="sng" kern="1200" dirty="0"/>
        </a:p>
        <a:p>
          <a:pPr marL="0" lvl="0" indent="0" algn="ctr" defTabSz="577850">
            <a:lnSpc>
              <a:spcPct val="90000"/>
            </a:lnSpc>
            <a:spcBef>
              <a:spcPct val="0"/>
            </a:spcBef>
            <a:spcAft>
              <a:spcPct val="35000"/>
            </a:spcAft>
            <a:buNone/>
          </a:pPr>
          <a:r>
            <a:rPr lang="en-US" sz="1300" kern="1200" dirty="0"/>
            <a:t>MITx</a:t>
          </a:r>
        </a:p>
        <a:p>
          <a:pPr marL="0" lvl="0" indent="0" algn="ctr" defTabSz="577850">
            <a:lnSpc>
              <a:spcPct val="90000"/>
            </a:lnSpc>
            <a:spcBef>
              <a:spcPct val="0"/>
            </a:spcBef>
            <a:spcAft>
              <a:spcPct val="35000"/>
            </a:spcAft>
            <a:buNone/>
          </a:pPr>
          <a:r>
            <a:rPr lang="en-US" sz="1300" kern="1200" dirty="0"/>
            <a:t>MicroMasters</a:t>
          </a:r>
        </a:p>
      </dsp:txBody>
      <dsp:txXfrm>
        <a:off x="3015556" y="1640930"/>
        <a:ext cx="1115911" cy="1115911"/>
      </dsp:txXfrm>
    </dsp:sp>
    <dsp:sp modelId="{E20DE59C-21D9-084C-B94A-9B874BCD8141}">
      <dsp:nvSpPr>
        <dsp:cNvPr id="0" name=""/>
        <dsp:cNvSpPr/>
      </dsp:nvSpPr>
      <dsp:spPr>
        <a:xfrm>
          <a:off x="6975174" y="1251277"/>
          <a:ext cx="2168128" cy="1895216"/>
        </a:xfrm>
        <a:prstGeom prst="rightArrow">
          <a:avLst>
            <a:gd name="adj1" fmla="val 70000"/>
            <a:gd name="adj2" fmla="val 50000"/>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8890" rIns="17780" bIns="8890" numCol="1" spcCol="1270" anchor="ctr" anchorCtr="0">
          <a:noAutofit/>
        </a:bodyPr>
        <a:lstStyle/>
        <a:p>
          <a:pPr marL="0" lvl="0" indent="0" algn="l" defTabSz="622300">
            <a:lnSpc>
              <a:spcPct val="90000"/>
            </a:lnSpc>
            <a:spcBef>
              <a:spcPct val="0"/>
            </a:spcBef>
            <a:spcAft>
              <a:spcPct val="35000"/>
            </a:spcAft>
            <a:buNone/>
          </a:pPr>
          <a:r>
            <a:rPr lang="en-US" sz="1400" kern="1200" dirty="0"/>
            <a:t>Residential</a:t>
          </a:r>
          <a:br>
            <a:rPr lang="en-US" sz="1400" kern="1200" dirty="0"/>
          </a:br>
          <a:br>
            <a:rPr lang="en-US" sz="1400" kern="1200" dirty="0"/>
          </a:br>
          <a:r>
            <a:rPr lang="en-US" sz="1400" kern="1200" dirty="0"/>
            <a:t>Cambridge MA</a:t>
          </a:r>
        </a:p>
      </dsp:txBody>
      <dsp:txXfrm>
        <a:off x="7517206" y="1535559"/>
        <a:ext cx="1056962" cy="1326652"/>
      </dsp:txXfrm>
    </dsp:sp>
    <dsp:sp modelId="{DC136E54-3FD2-6C4B-A8FF-14D609CFA6E4}">
      <dsp:nvSpPr>
        <dsp:cNvPr id="0" name=""/>
        <dsp:cNvSpPr/>
      </dsp:nvSpPr>
      <dsp:spPr>
        <a:xfrm>
          <a:off x="5827714" y="1409817"/>
          <a:ext cx="1578137" cy="1578137"/>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u="sng" kern="1200" dirty="0"/>
            <a:t>Experiences</a:t>
          </a:r>
          <a:endParaRPr lang="en-US" sz="1300" b="1" kern="1200" dirty="0"/>
        </a:p>
      </dsp:txBody>
      <dsp:txXfrm>
        <a:off x="6058827" y="1640930"/>
        <a:ext cx="1115911" cy="111591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sz="10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BBC3E1A-CE17-834B-86C8-F736BB86B20F}" type="datetimeFigureOut">
              <a:rPr lang="en-US" sz="1000" smtClean="0"/>
              <a:t>12/21/24</a:t>
            </a:fld>
            <a:endParaRPr lang="en-US" sz="10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sz="10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DA2065D-433B-BA4C-A74D-B9C190C3DAF5}" type="slidenum">
              <a:rPr lang="en-US" sz="1000" smtClean="0"/>
              <a:t>‹#›</a:t>
            </a:fld>
            <a:endParaRPr lang="en-US" sz="1000"/>
          </a:p>
        </p:txBody>
      </p:sp>
    </p:spTree>
    <p:extLst>
      <p:ext uri="{BB962C8B-B14F-4D97-AF65-F5344CB8AC3E}">
        <p14:creationId xmlns:p14="http://schemas.microsoft.com/office/powerpoint/2010/main" val="40308070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028FDB-9A37-BA48-98BB-265BFC13C043}" type="datetimeFigureOut">
              <a:rPr lang="en-US" smtClean="0"/>
              <a:t>12/21/24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D2018F-B32A-404F-9C8C-A0F58631E1BC}" type="slidenum">
              <a:rPr lang="en-US" smtClean="0"/>
              <a:t>‹#›</a:t>
            </a:fld>
            <a:endParaRPr lang="en-US"/>
          </a:p>
        </p:txBody>
      </p:sp>
    </p:spTree>
    <p:extLst>
      <p:ext uri="{BB962C8B-B14F-4D97-AF65-F5344CB8AC3E}">
        <p14:creationId xmlns:p14="http://schemas.microsoft.com/office/powerpoint/2010/main" val="40504448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D2018F-B32A-404F-9C8C-A0F58631E1BC}" type="slidenum">
              <a:rPr lang="en-US" smtClean="0"/>
              <a:t>1</a:t>
            </a:fld>
            <a:endParaRPr lang="en-US"/>
          </a:p>
        </p:txBody>
      </p:sp>
    </p:spTree>
    <p:extLst>
      <p:ext uri="{BB962C8B-B14F-4D97-AF65-F5344CB8AC3E}">
        <p14:creationId xmlns:p14="http://schemas.microsoft.com/office/powerpoint/2010/main" val="1085760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6626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93477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5816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33501"/>
            <a:ext cx="7772400" cy="1366838"/>
          </a:xfrm>
        </p:spPr>
        <p:txBody>
          <a:bodyPr anchor="b" anchorCtr="0"/>
          <a:lstStyle>
            <a:lvl1pPr>
              <a:defRPr sz="4400" cap="all"/>
            </a:lvl1pPr>
          </a:lstStyle>
          <a:p>
            <a:r>
              <a:rPr lang="x-none" dirty="0"/>
              <a:t>Click to edit Master title style</a:t>
            </a:r>
            <a:endParaRPr lang="en-US" dirty="0"/>
          </a:p>
        </p:txBody>
      </p:sp>
      <p:sp>
        <p:nvSpPr>
          <p:cNvPr id="3" name="Subtitle 2"/>
          <p:cNvSpPr>
            <a:spLocks noGrp="1"/>
          </p:cNvSpPr>
          <p:nvPr>
            <p:ph type="subTitle" idx="1"/>
          </p:nvPr>
        </p:nvSpPr>
        <p:spPr>
          <a:xfrm>
            <a:off x="1371600" y="2767561"/>
            <a:ext cx="6400800" cy="1314450"/>
          </a:xfrm>
        </p:spPr>
        <p:txBody>
          <a:bodyPr/>
          <a:lstStyle>
            <a:lvl1pPr marL="0" indent="0" algn="l">
              <a:buNone/>
              <a:defRPr>
                <a:solidFill>
                  <a:schemeClr val="accent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dirty="0"/>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5AE8D7CA-E3B7-4D4D-92E6-0E0EA301BA9C}" type="slidenum">
              <a:rPr lang="en-US" smtClean="0"/>
              <a:pPr/>
              <a:t>‹#›</a:t>
            </a:fld>
            <a:endParaRPr lang="en-US" dirty="0"/>
          </a:p>
        </p:txBody>
      </p:sp>
    </p:spTree>
    <p:extLst>
      <p:ext uri="{BB962C8B-B14F-4D97-AF65-F5344CB8AC3E}">
        <p14:creationId xmlns:p14="http://schemas.microsoft.com/office/powerpoint/2010/main" val="642996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a:t>Click to edit Master title style</a:t>
            </a:r>
            <a:endParaRPr lang="en-US" dirty="0"/>
          </a:p>
        </p:txBody>
      </p:sp>
      <p:sp>
        <p:nvSpPr>
          <p:cNvPr id="5" name="Footer Placeholder 4"/>
          <p:cNvSpPr>
            <a:spLocks noGrp="1"/>
          </p:cNvSpPr>
          <p:nvPr>
            <p:ph type="ftr" sz="quarter" idx="11"/>
          </p:nvPr>
        </p:nvSpPr>
        <p:spPr/>
        <p:txBody>
          <a:bodyPr/>
          <a:lstStyle/>
          <a:p>
            <a:endParaRPr lang="en-US" dirty="0"/>
          </a:p>
        </p:txBody>
      </p:sp>
      <p:sp>
        <p:nvSpPr>
          <p:cNvPr id="9" name="Content Placeholder 2"/>
          <p:cNvSpPr>
            <a:spLocks noGrp="1"/>
          </p:cNvSpPr>
          <p:nvPr>
            <p:ph idx="13"/>
          </p:nvPr>
        </p:nvSpPr>
        <p:spPr>
          <a:xfrm>
            <a:off x="457200" y="1200151"/>
            <a:ext cx="8229600" cy="3297708"/>
          </a:xfrm>
        </p:spPr>
        <p:txBody>
          <a:bodyPr/>
          <a:lstStyle>
            <a:lvl1pPr>
              <a:buClr>
                <a:schemeClr val="accent1"/>
              </a:buClr>
              <a:defRPr/>
            </a:lvl1p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6" name="Slide Number Placeholder 5"/>
          <p:cNvSpPr>
            <a:spLocks noGrp="1"/>
          </p:cNvSpPr>
          <p:nvPr>
            <p:ph type="sldNum" sz="quarter" idx="4"/>
          </p:nvPr>
        </p:nvSpPr>
        <p:spPr>
          <a:xfrm>
            <a:off x="8484446" y="4599171"/>
            <a:ext cx="324663" cy="238385"/>
          </a:xfrm>
          <a:prstGeom prst="rect">
            <a:avLst/>
          </a:prstGeom>
          <a:noFill/>
          <a:ln>
            <a:noFill/>
          </a:ln>
        </p:spPr>
        <p:style>
          <a:lnRef idx="2">
            <a:schemeClr val="accent3"/>
          </a:lnRef>
          <a:fillRef idx="1">
            <a:schemeClr val="lt1"/>
          </a:fillRef>
          <a:effectRef idx="0">
            <a:schemeClr val="accent3"/>
          </a:effectRef>
          <a:fontRef idx="none"/>
        </p:style>
        <p:txBody>
          <a:bodyPr vert="horz" lIns="91440" tIns="45720" rIns="91440" bIns="45720" rtlCol="0" anchor="t"/>
          <a:lstStyle>
            <a:lvl1pPr algn="l">
              <a:defRPr sz="1000">
                <a:solidFill>
                  <a:schemeClr val="accent6"/>
                </a:solidFill>
              </a:defRPr>
            </a:lvl1pPr>
          </a:lstStyle>
          <a:p>
            <a:fld id="{5AE8D7CA-E3B7-4D4D-92E6-0E0EA301BA9C}" type="slidenum">
              <a:rPr lang="en-US" smtClean="0"/>
              <a:pPr/>
              <a:t>‹#›</a:t>
            </a:fld>
            <a:endParaRPr lang="en-US" dirty="0"/>
          </a:p>
        </p:txBody>
      </p:sp>
    </p:spTree>
    <p:extLst>
      <p:ext uri="{BB962C8B-B14F-4D97-AF65-F5344CB8AC3E}">
        <p14:creationId xmlns:p14="http://schemas.microsoft.com/office/powerpoint/2010/main" val="2315189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738364"/>
            <a:ext cx="7772400" cy="1718269"/>
          </a:xfrm>
        </p:spPr>
        <p:txBody>
          <a:bodyPr anchor="ctr"/>
          <a:lstStyle>
            <a:lvl1pPr algn="l">
              <a:defRPr sz="3600" b="1" cap="all"/>
            </a:lvl1pPr>
          </a:lstStyle>
          <a:p>
            <a:r>
              <a:rPr lang="x-none" dirty="0"/>
              <a:t>Click to edit Master title style</a:t>
            </a:r>
            <a:endParaRPr lang="en-US" dirty="0"/>
          </a:p>
        </p:txBody>
      </p:sp>
      <p:sp>
        <p:nvSpPr>
          <p:cNvPr id="3" name="Text Placeholder 2"/>
          <p:cNvSpPr>
            <a:spLocks noGrp="1"/>
          </p:cNvSpPr>
          <p:nvPr>
            <p:ph type="body" idx="1"/>
          </p:nvPr>
        </p:nvSpPr>
        <p:spPr>
          <a:xfrm>
            <a:off x="722313" y="3456633"/>
            <a:ext cx="7772400" cy="87347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dirty="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AE8D7CA-E3B7-4D4D-92E6-0E0EA301BA9C}" type="slidenum">
              <a:rPr lang="en-US" smtClean="0"/>
              <a:pPr/>
              <a:t>‹#›</a:t>
            </a:fld>
            <a:endParaRPr lang="en-US" dirty="0"/>
          </a:p>
        </p:txBody>
      </p:sp>
    </p:spTree>
    <p:extLst>
      <p:ext uri="{BB962C8B-B14F-4D97-AF65-F5344CB8AC3E}">
        <p14:creationId xmlns:p14="http://schemas.microsoft.com/office/powerpoint/2010/main" val="1162941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a:t>Click to edit Master title style</a:t>
            </a:r>
            <a:endParaRPr lang="en-US" dirty="0"/>
          </a:p>
        </p:txBody>
      </p:sp>
      <p:sp>
        <p:nvSpPr>
          <p:cNvPr id="3" name="Content Placeholder 2"/>
          <p:cNvSpPr>
            <a:spLocks noGrp="1"/>
          </p:cNvSpPr>
          <p:nvPr>
            <p:ph sz="half" idx="1"/>
          </p:nvPr>
        </p:nvSpPr>
        <p:spPr>
          <a:xfrm>
            <a:off x="457200" y="1200151"/>
            <a:ext cx="4038600" cy="3297708"/>
          </a:xfrm>
        </p:spPr>
        <p:txBody>
          <a:bodyPr/>
          <a:lstStyle>
            <a:lvl1pPr>
              <a:defRPr sz="2800"/>
            </a:lvl1pPr>
            <a:lvl2pPr>
              <a:defRPr sz="26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4" name="Content Placeholder 3"/>
          <p:cNvSpPr>
            <a:spLocks noGrp="1"/>
          </p:cNvSpPr>
          <p:nvPr>
            <p:ph sz="half" idx="2"/>
          </p:nvPr>
        </p:nvSpPr>
        <p:spPr>
          <a:xfrm>
            <a:off x="4648200" y="1200151"/>
            <a:ext cx="4038600" cy="3297708"/>
          </a:xfrm>
        </p:spPr>
        <p:txBody>
          <a:bodyPr/>
          <a:lstStyle>
            <a:lvl1pPr>
              <a:defRPr sz="2800"/>
            </a:lvl1pPr>
            <a:lvl2pPr>
              <a:defRPr sz="26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E8D7CA-E3B7-4D4D-92E6-0E0EA301BA9C}" type="slidenum">
              <a:rPr lang="en-US" smtClean="0"/>
              <a:t>‹#›</a:t>
            </a:fld>
            <a:endParaRPr lang="en-US"/>
          </a:p>
        </p:txBody>
      </p:sp>
    </p:spTree>
    <p:extLst>
      <p:ext uri="{BB962C8B-B14F-4D97-AF65-F5344CB8AC3E}">
        <p14:creationId xmlns:p14="http://schemas.microsoft.com/office/powerpoint/2010/main" val="2300535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206937"/>
            <a:ext cx="4040188" cy="479822"/>
          </a:xfrm>
          <a:solidFill>
            <a:schemeClr val="tx2"/>
          </a:solidFill>
        </p:spPr>
        <p:txBody>
          <a:bodyPr anchor="ctr">
            <a:noAutofit/>
          </a:bodyPr>
          <a:lstStyle>
            <a:lvl1pPr marL="0" indent="0">
              <a:buNone/>
              <a:defRPr sz="2000" b="1">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dirty="0"/>
              <a:t>Click to edit Master text styles</a:t>
            </a:r>
          </a:p>
        </p:txBody>
      </p:sp>
      <p:sp>
        <p:nvSpPr>
          <p:cNvPr id="4" name="Content Placeholder 3"/>
          <p:cNvSpPr>
            <a:spLocks noGrp="1"/>
          </p:cNvSpPr>
          <p:nvPr>
            <p:ph sz="half" idx="2"/>
          </p:nvPr>
        </p:nvSpPr>
        <p:spPr>
          <a:xfrm>
            <a:off x="457200" y="1686759"/>
            <a:ext cx="4040188" cy="2817886"/>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5" name="Text Placeholder 4"/>
          <p:cNvSpPr>
            <a:spLocks noGrp="1"/>
          </p:cNvSpPr>
          <p:nvPr>
            <p:ph type="body" sz="quarter" idx="3"/>
          </p:nvPr>
        </p:nvSpPr>
        <p:spPr>
          <a:xfrm>
            <a:off x="4645026" y="1206937"/>
            <a:ext cx="4041775" cy="479822"/>
          </a:xfrm>
          <a:solidFill>
            <a:schemeClr val="tx2"/>
          </a:solidFill>
        </p:spPr>
        <p:txBody>
          <a:bodyPr anchor="ctr">
            <a:normAutofit/>
          </a:bodyPr>
          <a:lstStyle>
            <a:lvl1pPr marL="0" indent="0">
              <a:buNone/>
              <a:defRPr sz="2000" b="1">
                <a:solidFill>
                  <a:schemeClr val="bg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dirty="0"/>
              <a:t>Click to edit Master text styles</a:t>
            </a:r>
          </a:p>
        </p:txBody>
      </p:sp>
      <p:sp>
        <p:nvSpPr>
          <p:cNvPr id="6" name="Content Placeholder 5"/>
          <p:cNvSpPr>
            <a:spLocks noGrp="1"/>
          </p:cNvSpPr>
          <p:nvPr>
            <p:ph sz="quarter" idx="4"/>
          </p:nvPr>
        </p:nvSpPr>
        <p:spPr>
          <a:xfrm>
            <a:off x="4645026" y="1686759"/>
            <a:ext cx="4041775" cy="2817886"/>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AE8D7CA-E3B7-4D4D-92E6-0E0EA301BA9C}" type="slidenum">
              <a:rPr lang="en-US" smtClean="0"/>
              <a:t>‹#›</a:t>
            </a:fld>
            <a:endParaRPr lang="en-US"/>
          </a:p>
        </p:txBody>
      </p:sp>
    </p:spTree>
    <p:extLst>
      <p:ext uri="{BB962C8B-B14F-4D97-AF65-F5344CB8AC3E}">
        <p14:creationId xmlns:p14="http://schemas.microsoft.com/office/powerpoint/2010/main" val="260907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AE8D7CA-E3B7-4D4D-92E6-0E0EA301BA9C}" type="slidenum">
              <a:rPr lang="en-US" smtClean="0"/>
              <a:t>‹#›</a:t>
            </a:fld>
            <a:endParaRPr lang="en-US"/>
          </a:p>
        </p:txBody>
      </p:sp>
    </p:spTree>
    <p:extLst>
      <p:ext uri="{BB962C8B-B14F-4D97-AF65-F5344CB8AC3E}">
        <p14:creationId xmlns:p14="http://schemas.microsoft.com/office/powerpoint/2010/main" val="3827738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484446" y="4718147"/>
            <a:ext cx="324663" cy="273844"/>
          </a:xfrm>
        </p:spPr>
        <p:txBody>
          <a:bodyPr/>
          <a:lstStyle>
            <a:lvl1pPr algn="l">
              <a:defRPr/>
            </a:lvl1pPr>
          </a:lstStyle>
          <a:p>
            <a:fld id="{5AE8D7CA-E3B7-4D4D-92E6-0E0EA301BA9C}" type="slidenum">
              <a:rPr lang="en-US" smtClean="0"/>
              <a:pPr/>
              <a:t>‹#›</a:t>
            </a:fld>
            <a:endParaRPr lang="en-US"/>
          </a:p>
        </p:txBody>
      </p:sp>
    </p:spTree>
    <p:extLst>
      <p:ext uri="{BB962C8B-B14F-4D97-AF65-F5344CB8AC3E}">
        <p14:creationId xmlns:p14="http://schemas.microsoft.com/office/powerpoint/2010/main" val="2460605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verview 0">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grpSp>
        <p:nvGrpSpPr>
          <p:cNvPr id="5" name="Group 4"/>
          <p:cNvGrpSpPr/>
          <p:nvPr userDrawn="1"/>
        </p:nvGrpSpPr>
        <p:grpSpPr>
          <a:xfrm>
            <a:off x="5058445" y="3183660"/>
            <a:ext cx="852933" cy="865159"/>
            <a:chOff x="2285781" y="4847654"/>
            <a:chExt cx="952480" cy="966132"/>
          </a:xfrm>
        </p:grpSpPr>
        <p:sp>
          <p:nvSpPr>
            <p:cNvPr id="6" name="Oval 5"/>
            <p:cNvSpPr/>
            <p:nvPr/>
          </p:nvSpPr>
          <p:spPr bwMode="auto">
            <a:xfrm>
              <a:off x="2346028" y="4908765"/>
              <a:ext cx="840592"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7" name="Oval 6"/>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8" name="Group 7"/>
          <p:cNvGrpSpPr/>
          <p:nvPr userDrawn="1"/>
        </p:nvGrpSpPr>
        <p:grpSpPr>
          <a:xfrm>
            <a:off x="3240359" y="2131185"/>
            <a:ext cx="852933" cy="865159"/>
            <a:chOff x="2285781" y="4847654"/>
            <a:chExt cx="952480" cy="966132"/>
          </a:xfrm>
        </p:grpSpPr>
        <p:sp>
          <p:nvSpPr>
            <p:cNvPr id="9" name="Oval 8"/>
            <p:cNvSpPr/>
            <p:nvPr/>
          </p:nvSpPr>
          <p:spPr bwMode="auto">
            <a:xfrm>
              <a:off x="2346028" y="4908765"/>
              <a:ext cx="840592" cy="852640"/>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0" name="Oval 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cxnSp>
        <p:nvCxnSpPr>
          <p:cNvPr id="11" name="Straight Connector 10"/>
          <p:cNvCxnSpPr/>
          <p:nvPr userDrawn="1"/>
        </p:nvCxnSpPr>
        <p:spPr>
          <a:xfrm>
            <a:off x="4572000" y="1576633"/>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12" name="Oval 11"/>
          <p:cNvSpPr/>
          <p:nvPr userDrawn="1"/>
        </p:nvSpPr>
        <p:spPr>
          <a:xfrm>
            <a:off x="4529580" y="2525198"/>
            <a:ext cx="84841" cy="84842"/>
          </a:xfrm>
          <a:prstGeom prst="ellipse">
            <a:avLst/>
          </a:prstGeom>
          <a:solidFill>
            <a:schemeClr val="accent1"/>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13" name="Straight Connector 12"/>
          <p:cNvCxnSpPr/>
          <p:nvPr userDrawn="1"/>
        </p:nvCxnSpPr>
        <p:spPr>
          <a:xfrm>
            <a:off x="4136011" y="2581760"/>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572000" y="2616601"/>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15" name="Oval 14"/>
          <p:cNvSpPr/>
          <p:nvPr userDrawn="1"/>
        </p:nvSpPr>
        <p:spPr>
          <a:xfrm>
            <a:off x="4529580" y="3565167"/>
            <a:ext cx="84841" cy="84842"/>
          </a:xfrm>
          <a:prstGeom prst="ellipse">
            <a:avLst/>
          </a:prstGeom>
          <a:solidFill>
            <a:schemeClr val="accent2"/>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16" name="Straight Connector 15"/>
          <p:cNvCxnSpPr/>
          <p:nvPr userDrawn="1"/>
        </p:nvCxnSpPr>
        <p:spPr>
          <a:xfrm>
            <a:off x="4614421" y="3621728"/>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572000" y="3650008"/>
            <a:ext cx="0" cy="1493492"/>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292376" y="1562999"/>
            <a:ext cx="552954" cy="0"/>
          </a:xfrm>
          <a:prstGeom prst="line">
            <a:avLst/>
          </a:prstGeom>
          <a:ln w="25400">
            <a:solidFill>
              <a:schemeClr val="bg1">
                <a:lumMod val="85000"/>
              </a:schemeClr>
            </a:solidFill>
            <a:prstDash val="dot"/>
            <a:headEnd type="diamond"/>
            <a:tailEnd type="diamond"/>
          </a:ln>
        </p:spPr>
        <p:style>
          <a:lnRef idx="1">
            <a:schemeClr val="accent1"/>
          </a:lnRef>
          <a:fillRef idx="0">
            <a:schemeClr val="accent1"/>
          </a:fillRef>
          <a:effectRef idx="0">
            <a:schemeClr val="accent1"/>
          </a:effectRef>
          <a:fontRef idx="minor">
            <a:schemeClr val="tx1"/>
          </a:fontRef>
        </p:style>
      </p:cxnSp>
      <p:sp>
        <p:nvSpPr>
          <p:cNvPr id="19" name="Text Placeholder 42"/>
          <p:cNvSpPr>
            <a:spLocks noGrp="1"/>
          </p:cNvSpPr>
          <p:nvPr>
            <p:ph type="body" sz="quarter" idx="15"/>
          </p:nvPr>
        </p:nvSpPr>
        <p:spPr>
          <a:xfrm>
            <a:off x="6030006" y="3521276"/>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20" name="Text Placeholder 47"/>
          <p:cNvSpPr>
            <a:spLocks noGrp="1"/>
          </p:cNvSpPr>
          <p:nvPr>
            <p:ph type="body" sz="quarter" idx="19"/>
          </p:nvPr>
        </p:nvSpPr>
        <p:spPr>
          <a:xfrm>
            <a:off x="5929944" y="3238259"/>
            <a:ext cx="2140720" cy="245269"/>
          </a:xfrm>
        </p:spPr>
        <p:txBody>
          <a:bodyPr>
            <a:noAutofit/>
          </a:bodyPr>
          <a:lstStyle>
            <a:lvl1pPr marL="0" indent="0" algn="l">
              <a:buNone/>
              <a:defRPr lang="en-US" sz="1800" b="1" kern="1200" dirty="0">
                <a:solidFill>
                  <a:schemeClr val="tx2"/>
                </a:solidFill>
                <a:latin typeface="+mn-lt"/>
                <a:ea typeface="+mn-ea"/>
                <a:cs typeface="+mn-cs"/>
              </a:defRPr>
            </a:lvl1pPr>
          </a:lstStyle>
          <a:p>
            <a:pPr lvl="0"/>
            <a:endParaRPr lang="en-US" dirty="0"/>
          </a:p>
        </p:txBody>
      </p:sp>
      <p:sp>
        <p:nvSpPr>
          <p:cNvPr id="21" name="Text Placeholder 42"/>
          <p:cNvSpPr>
            <a:spLocks noGrp="1"/>
          </p:cNvSpPr>
          <p:nvPr>
            <p:ph type="body" sz="quarter" idx="13"/>
          </p:nvPr>
        </p:nvSpPr>
        <p:spPr>
          <a:xfrm>
            <a:off x="1507868" y="2422622"/>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22" name="Text Placeholder 47"/>
          <p:cNvSpPr>
            <a:spLocks noGrp="1"/>
          </p:cNvSpPr>
          <p:nvPr>
            <p:ph type="body" sz="quarter" idx="17"/>
          </p:nvPr>
        </p:nvSpPr>
        <p:spPr>
          <a:xfrm>
            <a:off x="1099639" y="2131185"/>
            <a:ext cx="2140720" cy="245269"/>
          </a:xfrm>
        </p:spPr>
        <p:txBody>
          <a:bodyPr>
            <a:noAutofit/>
          </a:bodyPr>
          <a:lstStyle>
            <a:lvl1pPr marL="0" indent="0" algn="r">
              <a:buNone/>
              <a:defRPr lang="en-US" sz="1800" b="1" kern="1200" dirty="0">
                <a:solidFill>
                  <a:schemeClr val="tx2"/>
                </a:solidFill>
                <a:latin typeface="+mn-lt"/>
                <a:ea typeface="+mn-ea"/>
                <a:cs typeface="+mn-cs"/>
              </a:defRPr>
            </a:lvl1pPr>
          </a:lstStyle>
          <a:p>
            <a:pPr lvl="0"/>
            <a:endParaRPr lang="en-US" dirty="0"/>
          </a:p>
        </p:txBody>
      </p:sp>
    </p:spTree>
    <p:extLst>
      <p:ext uri="{BB962C8B-B14F-4D97-AF65-F5344CB8AC3E}">
        <p14:creationId xmlns:p14="http://schemas.microsoft.com/office/powerpoint/2010/main" val="417899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500"/>
                                        <p:tgtEl>
                                          <p:spTgt spid="13"/>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par>
                          <p:cTn id="44" fill="hold">
                            <p:stCondLst>
                              <p:cond delay="4500"/>
                            </p:stCondLst>
                            <p:childTnLst>
                              <p:par>
                                <p:cTn id="45" presetID="22" presetClass="entr" presetSubtype="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2">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43" name="Text Placeholder 42"/>
          <p:cNvSpPr>
            <a:spLocks noGrp="1"/>
          </p:cNvSpPr>
          <p:nvPr>
            <p:ph type="body" sz="quarter" idx="12"/>
          </p:nvPr>
        </p:nvSpPr>
        <p:spPr>
          <a:xfrm>
            <a:off x="1492500" y="865763"/>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44" name="Text Placeholder 42"/>
          <p:cNvSpPr>
            <a:spLocks noGrp="1"/>
          </p:cNvSpPr>
          <p:nvPr>
            <p:ph type="body" sz="quarter" idx="13"/>
          </p:nvPr>
        </p:nvSpPr>
        <p:spPr>
          <a:xfrm>
            <a:off x="1492500" y="2974747"/>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45" name="Text Placeholder 42"/>
          <p:cNvSpPr>
            <a:spLocks noGrp="1"/>
          </p:cNvSpPr>
          <p:nvPr>
            <p:ph type="body" sz="quarter" idx="14"/>
          </p:nvPr>
        </p:nvSpPr>
        <p:spPr>
          <a:xfrm>
            <a:off x="6019800" y="1933535"/>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46" name="Text Placeholder 42"/>
          <p:cNvSpPr>
            <a:spLocks noGrp="1"/>
          </p:cNvSpPr>
          <p:nvPr>
            <p:ph type="body" sz="quarter" idx="15"/>
          </p:nvPr>
        </p:nvSpPr>
        <p:spPr>
          <a:xfrm>
            <a:off x="6019800" y="4029037"/>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48" name="Text Placeholder 47"/>
          <p:cNvSpPr>
            <a:spLocks noGrp="1"/>
          </p:cNvSpPr>
          <p:nvPr>
            <p:ph type="body" sz="quarter" idx="16"/>
          </p:nvPr>
        </p:nvSpPr>
        <p:spPr>
          <a:xfrm>
            <a:off x="1120356" y="584450"/>
            <a:ext cx="2140720" cy="245269"/>
          </a:xfrm>
        </p:spPr>
        <p:txBody>
          <a:bodyPr>
            <a:noAutofit/>
          </a:bodyPr>
          <a:lstStyle>
            <a:lvl1pPr marL="0" indent="0" algn="r">
              <a:buNone/>
              <a:defRPr lang="en-US" sz="1800" b="1" kern="1200" dirty="0">
                <a:solidFill>
                  <a:schemeClr val="tx2"/>
                </a:solidFill>
                <a:latin typeface="+mn-lt"/>
                <a:ea typeface="+mn-ea"/>
                <a:cs typeface="+mn-cs"/>
              </a:defRPr>
            </a:lvl1pPr>
          </a:lstStyle>
          <a:p>
            <a:pPr lvl="0"/>
            <a:endParaRPr lang="en-US" dirty="0"/>
          </a:p>
        </p:txBody>
      </p:sp>
      <p:sp>
        <p:nvSpPr>
          <p:cNvPr id="49" name="Text Placeholder 47"/>
          <p:cNvSpPr>
            <a:spLocks noGrp="1"/>
          </p:cNvSpPr>
          <p:nvPr>
            <p:ph type="body" sz="quarter" idx="17"/>
          </p:nvPr>
        </p:nvSpPr>
        <p:spPr>
          <a:xfrm>
            <a:off x="1128053" y="2683311"/>
            <a:ext cx="2140720" cy="245269"/>
          </a:xfrm>
        </p:spPr>
        <p:txBody>
          <a:bodyPr>
            <a:noAutofit/>
          </a:bodyPr>
          <a:lstStyle>
            <a:lvl1pPr marL="0" indent="0" algn="r">
              <a:buNone/>
              <a:defRPr lang="en-US" sz="1800" b="1" kern="1200" dirty="0">
                <a:solidFill>
                  <a:schemeClr val="tx2"/>
                </a:solidFill>
                <a:latin typeface="+mn-lt"/>
                <a:ea typeface="+mn-ea"/>
                <a:cs typeface="+mn-cs"/>
              </a:defRPr>
            </a:lvl1pPr>
          </a:lstStyle>
          <a:p>
            <a:pPr lvl="0"/>
            <a:endParaRPr lang="en-US" dirty="0"/>
          </a:p>
        </p:txBody>
      </p:sp>
      <p:sp>
        <p:nvSpPr>
          <p:cNvPr id="50" name="Text Placeholder 47"/>
          <p:cNvSpPr>
            <a:spLocks noGrp="1"/>
          </p:cNvSpPr>
          <p:nvPr>
            <p:ph type="body" sz="quarter" idx="18"/>
          </p:nvPr>
        </p:nvSpPr>
        <p:spPr>
          <a:xfrm>
            <a:off x="5919739" y="1647601"/>
            <a:ext cx="2140720" cy="245269"/>
          </a:xfrm>
        </p:spPr>
        <p:txBody>
          <a:bodyPr>
            <a:noAutofit/>
          </a:bodyPr>
          <a:lstStyle>
            <a:lvl1pPr marL="0" indent="0" algn="l">
              <a:buNone/>
              <a:defRPr lang="en-US" sz="1800" b="1" kern="1200" dirty="0">
                <a:solidFill>
                  <a:schemeClr val="tx2"/>
                </a:solidFill>
                <a:latin typeface="+mn-lt"/>
                <a:ea typeface="+mn-ea"/>
                <a:cs typeface="+mn-cs"/>
              </a:defRPr>
            </a:lvl1pPr>
          </a:lstStyle>
          <a:p>
            <a:pPr lvl="0"/>
            <a:endParaRPr lang="en-US" dirty="0"/>
          </a:p>
        </p:txBody>
      </p:sp>
      <p:sp>
        <p:nvSpPr>
          <p:cNvPr id="51" name="Text Placeholder 47"/>
          <p:cNvSpPr>
            <a:spLocks noGrp="1"/>
          </p:cNvSpPr>
          <p:nvPr>
            <p:ph type="body" sz="quarter" idx="19"/>
          </p:nvPr>
        </p:nvSpPr>
        <p:spPr>
          <a:xfrm>
            <a:off x="5919739" y="3746020"/>
            <a:ext cx="2140720" cy="245269"/>
          </a:xfrm>
        </p:spPr>
        <p:txBody>
          <a:bodyPr>
            <a:noAutofit/>
          </a:bodyPr>
          <a:lstStyle>
            <a:lvl1pPr marL="0" indent="0" algn="l">
              <a:buNone/>
              <a:defRPr lang="en-US" sz="1800" b="1" kern="1200" dirty="0">
                <a:solidFill>
                  <a:schemeClr val="tx2"/>
                </a:solidFill>
                <a:latin typeface="+mn-lt"/>
                <a:ea typeface="+mn-ea"/>
                <a:cs typeface="+mn-cs"/>
              </a:defRPr>
            </a:lvl1pPr>
          </a:lstStyle>
          <a:p>
            <a:pPr lvl="0"/>
            <a:endParaRPr lang="en-US" dirty="0"/>
          </a:p>
        </p:txBody>
      </p:sp>
      <p:grpSp>
        <p:nvGrpSpPr>
          <p:cNvPr id="38" name="Group 37"/>
          <p:cNvGrpSpPr/>
          <p:nvPr userDrawn="1"/>
        </p:nvGrpSpPr>
        <p:grpSpPr>
          <a:xfrm>
            <a:off x="5077037" y="1608950"/>
            <a:ext cx="852933" cy="865159"/>
            <a:chOff x="2285781" y="4847654"/>
            <a:chExt cx="952480" cy="966132"/>
          </a:xfrm>
        </p:grpSpPr>
        <p:sp>
          <p:nvSpPr>
            <p:cNvPr id="39" name="Oval 38"/>
            <p:cNvSpPr/>
            <p:nvPr/>
          </p:nvSpPr>
          <p:spPr bwMode="auto">
            <a:xfrm>
              <a:off x="2346028" y="4908765"/>
              <a:ext cx="840592"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0" name="Oval 3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41" name="Group 40"/>
          <p:cNvGrpSpPr/>
          <p:nvPr userDrawn="1"/>
        </p:nvGrpSpPr>
        <p:grpSpPr>
          <a:xfrm>
            <a:off x="3258950" y="556475"/>
            <a:ext cx="852933" cy="865159"/>
            <a:chOff x="2285781" y="4847654"/>
            <a:chExt cx="952480" cy="966132"/>
          </a:xfrm>
        </p:grpSpPr>
        <p:sp>
          <p:nvSpPr>
            <p:cNvPr id="42" name="Oval 41"/>
            <p:cNvSpPr/>
            <p:nvPr/>
          </p:nvSpPr>
          <p:spPr bwMode="auto">
            <a:xfrm>
              <a:off x="2346028" y="4908765"/>
              <a:ext cx="840592" cy="852640"/>
            </a:xfrm>
            <a:prstGeom prst="ellipse">
              <a:avLst/>
            </a:prstGeom>
            <a:solidFill>
              <a:schemeClr val="accent3"/>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7" name="Oval 46"/>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cxnSp>
        <p:nvCxnSpPr>
          <p:cNvPr id="52" name="Straight Connector 51"/>
          <p:cNvCxnSpPr/>
          <p:nvPr userDrawn="1"/>
        </p:nvCxnSpPr>
        <p:spPr>
          <a:xfrm>
            <a:off x="4590592" y="1923"/>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53" name="Oval 52"/>
          <p:cNvSpPr/>
          <p:nvPr userDrawn="1"/>
        </p:nvSpPr>
        <p:spPr>
          <a:xfrm>
            <a:off x="4548172" y="950488"/>
            <a:ext cx="84841" cy="84842"/>
          </a:xfrm>
          <a:prstGeom prst="ellipse">
            <a:avLst/>
          </a:prstGeom>
          <a:solidFill>
            <a:schemeClr val="accent3"/>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54" name="Straight Connector 53"/>
          <p:cNvCxnSpPr/>
          <p:nvPr userDrawn="1"/>
        </p:nvCxnSpPr>
        <p:spPr>
          <a:xfrm>
            <a:off x="4154603" y="1007050"/>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userDrawn="1"/>
        </p:nvCxnSpPr>
        <p:spPr>
          <a:xfrm>
            <a:off x="4590592" y="1041892"/>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56" name="Oval 55"/>
          <p:cNvSpPr/>
          <p:nvPr userDrawn="1"/>
        </p:nvSpPr>
        <p:spPr>
          <a:xfrm>
            <a:off x="4548172" y="1990457"/>
            <a:ext cx="84841" cy="84842"/>
          </a:xfrm>
          <a:prstGeom prst="ellipse">
            <a:avLst/>
          </a:prstGeom>
          <a:solidFill>
            <a:schemeClr val="accent4"/>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57" name="Straight Connector 56"/>
          <p:cNvCxnSpPr/>
          <p:nvPr userDrawn="1"/>
        </p:nvCxnSpPr>
        <p:spPr>
          <a:xfrm>
            <a:off x="4633013" y="2047019"/>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grpSp>
        <p:nvGrpSpPr>
          <p:cNvPr id="58" name="Group 57"/>
          <p:cNvGrpSpPr/>
          <p:nvPr userDrawn="1"/>
        </p:nvGrpSpPr>
        <p:grpSpPr>
          <a:xfrm>
            <a:off x="5079163" y="3696227"/>
            <a:ext cx="852933" cy="865159"/>
            <a:chOff x="2285781" y="4847654"/>
            <a:chExt cx="952480" cy="966132"/>
          </a:xfrm>
        </p:grpSpPr>
        <p:sp>
          <p:nvSpPr>
            <p:cNvPr id="59" name="Oval 58"/>
            <p:cNvSpPr/>
            <p:nvPr/>
          </p:nvSpPr>
          <p:spPr bwMode="auto">
            <a:xfrm>
              <a:off x="2346028" y="4908765"/>
              <a:ext cx="840592" cy="852640"/>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0"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61" name="Group 60"/>
          <p:cNvGrpSpPr/>
          <p:nvPr userDrawn="1"/>
        </p:nvGrpSpPr>
        <p:grpSpPr>
          <a:xfrm>
            <a:off x="3261076" y="2643752"/>
            <a:ext cx="852933" cy="865159"/>
            <a:chOff x="2285781" y="4847654"/>
            <a:chExt cx="952480" cy="966132"/>
          </a:xfrm>
        </p:grpSpPr>
        <p:sp>
          <p:nvSpPr>
            <p:cNvPr id="62" name="Oval 61"/>
            <p:cNvSpPr/>
            <p:nvPr/>
          </p:nvSpPr>
          <p:spPr bwMode="auto">
            <a:xfrm>
              <a:off x="2346028" y="4908765"/>
              <a:ext cx="840592" cy="852640"/>
            </a:xfrm>
            <a:prstGeom prst="ellipse">
              <a:avLst/>
            </a:prstGeom>
            <a:solidFill>
              <a:schemeClr val="accent5"/>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3" name="Oval 62"/>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cxnSp>
        <p:nvCxnSpPr>
          <p:cNvPr id="64" name="Straight Connector 63"/>
          <p:cNvCxnSpPr/>
          <p:nvPr userDrawn="1"/>
        </p:nvCxnSpPr>
        <p:spPr>
          <a:xfrm>
            <a:off x="4592717" y="2089200"/>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5" name="Oval 64"/>
          <p:cNvSpPr/>
          <p:nvPr userDrawn="1"/>
        </p:nvSpPr>
        <p:spPr>
          <a:xfrm>
            <a:off x="4550297" y="3037765"/>
            <a:ext cx="84841" cy="84842"/>
          </a:xfrm>
          <a:prstGeom prst="ellipse">
            <a:avLst/>
          </a:prstGeom>
          <a:solidFill>
            <a:schemeClr val="accent5"/>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66" name="Straight Connector 65"/>
          <p:cNvCxnSpPr/>
          <p:nvPr userDrawn="1"/>
        </p:nvCxnSpPr>
        <p:spPr>
          <a:xfrm>
            <a:off x="4156728" y="3094327"/>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4592717" y="3129168"/>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8" name="Oval 67"/>
          <p:cNvSpPr/>
          <p:nvPr userDrawn="1"/>
        </p:nvSpPr>
        <p:spPr>
          <a:xfrm>
            <a:off x="4550297" y="4077734"/>
            <a:ext cx="84841" cy="84842"/>
          </a:xfrm>
          <a:prstGeom prst="ellipse">
            <a:avLst/>
          </a:prstGeom>
          <a:solidFill>
            <a:schemeClr val="accent1"/>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69" name="Straight Connector 68"/>
          <p:cNvCxnSpPr/>
          <p:nvPr userDrawn="1"/>
        </p:nvCxnSpPr>
        <p:spPr>
          <a:xfrm>
            <a:off x="4635139" y="4134295"/>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4590592" y="4184694"/>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558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up)">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ppt_w</p:attrName>
                                        </p:attrNameLst>
                                      </p:cBhvr>
                                      <p:tavLst>
                                        <p:tav tm="0">
                                          <p:val>
                                            <p:fltVal val="0"/>
                                          </p:val>
                                        </p:tav>
                                        <p:tav tm="100000">
                                          <p:val>
                                            <p:strVal val="#ppt_w"/>
                                          </p:val>
                                        </p:tav>
                                      </p:tavLst>
                                    </p:anim>
                                    <p:anim calcmode="lin" valueType="num">
                                      <p:cBhvr>
                                        <p:cTn id="12" dur="500" fill="hold"/>
                                        <p:tgtEl>
                                          <p:spTgt spid="53"/>
                                        </p:tgtEl>
                                        <p:attrNameLst>
                                          <p:attrName>ppt_h</p:attrName>
                                        </p:attrNameLst>
                                      </p:cBhvr>
                                      <p:tavLst>
                                        <p:tav tm="0">
                                          <p:val>
                                            <p:fltVal val="0"/>
                                          </p:val>
                                        </p:tav>
                                        <p:tav tm="100000">
                                          <p:val>
                                            <p:strVal val="#ppt_h"/>
                                          </p:val>
                                        </p:tav>
                                      </p:tavLst>
                                    </p:anim>
                                    <p:animEffect transition="in" filter="fade">
                                      <p:cBhvr>
                                        <p:cTn id="13" dur="500"/>
                                        <p:tgtEl>
                                          <p:spTgt spid="5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up)">
                                      <p:cBhvr>
                                        <p:cTn id="25" dur="500"/>
                                        <p:tgtEl>
                                          <p:spTgt spid="55"/>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p:cTn id="29" dur="500" fill="hold"/>
                                        <p:tgtEl>
                                          <p:spTgt spid="56"/>
                                        </p:tgtEl>
                                        <p:attrNameLst>
                                          <p:attrName>ppt_w</p:attrName>
                                        </p:attrNameLst>
                                      </p:cBhvr>
                                      <p:tavLst>
                                        <p:tav tm="0">
                                          <p:val>
                                            <p:fltVal val="0"/>
                                          </p:val>
                                        </p:tav>
                                        <p:tav tm="100000">
                                          <p:val>
                                            <p:strVal val="#ppt_w"/>
                                          </p:val>
                                        </p:tav>
                                      </p:tavLst>
                                    </p:anim>
                                    <p:anim calcmode="lin" valueType="num">
                                      <p:cBhvr>
                                        <p:cTn id="30" dur="500" fill="hold"/>
                                        <p:tgtEl>
                                          <p:spTgt spid="56"/>
                                        </p:tgtEl>
                                        <p:attrNameLst>
                                          <p:attrName>ppt_h</p:attrName>
                                        </p:attrNameLst>
                                      </p:cBhvr>
                                      <p:tavLst>
                                        <p:tav tm="0">
                                          <p:val>
                                            <p:fltVal val="0"/>
                                          </p:val>
                                        </p:tav>
                                        <p:tav tm="100000">
                                          <p:val>
                                            <p:strVal val="#ppt_h"/>
                                          </p:val>
                                        </p:tav>
                                      </p:tavLst>
                                    </p:anim>
                                    <p:animEffect transition="in" filter="fade">
                                      <p:cBhvr>
                                        <p:cTn id="31" dur="500"/>
                                        <p:tgtEl>
                                          <p:spTgt spid="56"/>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left)">
                                      <p:cBhvr>
                                        <p:cTn id="35" dur="500"/>
                                        <p:tgtEl>
                                          <p:spTgt spid="57"/>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childTnLst>
                          </p:cTn>
                        </p:par>
                        <p:par>
                          <p:cTn id="40" fill="hold">
                            <p:stCondLst>
                              <p:cond delay="4000"/>
                            </p:stCondLst>
                            <p:childTnLst>
                              <p:par>
                                <p:cTn id="41" presetID="22" presetClass="entr" presetSubtype="1"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up)">
                                      <p:cBhvr>
                                        <p:cTn id="43" dur="500"/>
                                        <p:tgtEl>
                                          <p:spTgt spid="64"/>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p:cTn id="47" dur="500" fill="hold"/>
                                        <p:tgtEl>
                                          <p:spTgt spid="65"/>
                                        </p:tgtEl>
                                        <p:attrNameLst>
                                          <p:attrName>ppt_w</p:attrName>
                                        </p:attrNameLst>
                                      </p:cBhvr>
                                      <p:tavLst>
                                        <p:tav tm="0">
                                          <p:val>
                                            <p:fltVal val="0"/>
                                          </p:val>
                                        </p:tav>
                                        <p:tav tm="100000">
                                          <p:val>
                                            <p:strVal val="#ppt_w"/>
                                          </p:val>
                                        </p:tav>
                                      </p:tavLst>
                                    </p:anim>
                                    <p:anim calcmode="lin" valueType="num">
                                      <p:cBhvr>
                                        <p:cTn id="48" dur="500" fill="hold"/>
                                        <p:tgtEl>
                                          <p:spTgt spid="65"/>
                                        </p:tgtEl>
                                        <p:attrNameLst>
                                          <p:attrName>ppt_h</p:attrName>
                                        </p:attrNameLst>
                                      </p:cBhvr>
                                      <p:tavLst>
                                        <p:tav tm="0">
                                          <p:val>
                                            <p:fltVal val="0"/>
                                          </p:val>
                                        </p:tav>
                                        <p:tav tm="100000">
                                          <p:val>
                                            <p:strVal val="#ppt_h"/>
                                          </p:val>
                                        </p:tav>
                                      </p:tavLst>
                                    </p:anim>
                                    <p:animEffect transition="in" filter="fade">
                                      <p:cBhvr>
                                        <p:cTn id="49" dur="500"/>
                                        <p:tgtEl>
                                          <p:spTgt spid="65"/>
                                        </p:tgtEl>
                                      </p:cBhvr>
                                    </p:animEffect>
                                  </p:childTnLst>
                                </p:cTn>
                              </p:par>
                            </p:childTnLst>
                          </p:cTn>
                        </p:par>
                        <p:par>
                          <p:cTn id="50" fill="hold">
                            <p:stCondLst>
                              <p:cond delay="5000"/>
                            </p:stCondLst>
                            <p:childTnLst>
                              <p:par>
                                <p:cTn id="51" presetID="22" presetClass="entr" presetSubtype="2"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right)">
                                      <p:cBhvr>
                                        <p:cTn id="53" dur="500"/>
                                        <p:tgtEl>
                                          <p:spTgt spid="66"/>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500"/>
                                        <p:tgtEl>
                                          <p:spTgt spid="61"/>
                                        </p:tgtEl>
                                      </p:cBhvr>
                                    </p:animEffect>
                                  </p:childTnLst>
                                </p:cTn>
                              </p:par>
                            </p:childTnLst>
                          </p:cTn>
                        </p:par>
                        <p:par>
                          <p:cTn id="58" fill="hold">
                            <p:stCondLst>
                              <p:cond delay="6000"/>
                            </p:stCondLst>
                            <p:childTnLst>
                              <p:par>
                                <p:cTn id="59" presetID="22" presetClass="entr" presetSubtype="1" fill="hold" nodeType="after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wipe(up)">
                                      <p:cBhvr>
                                        <p:cTn id="61" dur="500"/>
                                        <p:tgtEl>
                                          <p:spTgt spid="67"/>
                                        </p:tgtEl>
                                      </p:cBhvr>
                                    </p:animEffect>
                                  </p:childTnLst>
                                </p:cTn>
                              </p:par>
                            </p:childTnLst>
                          </p:cTn>
                        </p:par>
                        <p:par>
                          <p:cTn id="62" fill="hold">
                            <p:stCondLst>
                              <p:cond delay="6500"/>
                            </p:stCondLst>
                            <p:childTnLst>
                              <p:par>
                                <p:cTn id="63" presetID="53" presetClass="entr" presetSubtype="16" fill="hold" grpId="0" nodeType="afterEffect">
                                  <p:stCondLst>
                                    <p:cond delay="0"/>
                                  </p:stCondLst>
                                  <p:childTnLst>
                                    <p:set>
                                      <p:cBhvr>
                                        <p:cTn id="64" dur="1" fill="hold">
                                          <p:stCondLst>
                                            <p:cond delay="0"/>
                                          </p:stCondLst>
                                        </p:cTn>
                                        <p:tgtEl>
                                          <p:spTgt spid="68"/>
                                        </p:tgtEl>
                                        <p:attrNameLst>
                                          <p:attrName>style.visibility</p:attrName>
                                        </p:attrNameLst>
                                      </p:cBhvr>
                                      <p:to>
                                        <p:strVal val="visible"/>
                                      </p:to>
                                    </p:set>
                                    <p:anim calcmode="lin" valueType="num">
                                      <p:cBhvr>
                                        <p:cTn id="65" dur="500" fill="hold"/>
                                        <p:tgtEl>
                                          <p:spTgt spid="68"/>
                                        </p:tgtEl>
                                        <p:attrNameLst>
                                          <p:attrName>ppt_w</p:attrName>
                                        </p:attrNameLst>
                                      </p:cBhvr>
                                      <p:tavLst>
                                        <p:tav tm="0">
                                          <p:val>
                                            <p:fltVal val="0"/>
                                          </p:val>
                                        </p:tav>
                                        <p:tav tm="100000">
                                          <p:val>
                                            <p:strVal val="#ppt_w"/>
                                          </p:val>
                                        </p:tav>
                                      </p:tavLst>
                                    </p:anim>
                                    <p:anim calcmode="lin" valueType="num">
                                      <p:cBhvr>
                                        <p:cTn id="66" dur="500" fill="hold"/>
                                        <p:tgtEl>
                                          <p:spTgt spid="68"/>
                                        </p:tgtEl>
                                        <p:attrNameLst>
                                          <p:attrName>ppt_h</p:attrName>
                                        </p:attrNameLst>
                                      </p:cBhvr>
                                      <p:tavLst>
                                        <p:tav tm="0">
                                          <p:val>
                                            <p:fltVal val="0"/>
                                          </p:val>
                                        </p:tav>
                                        <p:tav tm="100000">
                                          <p:val>
                                            <p:strVal val="#ppt_h"/>
                                          </p:val>
                                        </p:tav>
                                      </p:tavLst>
                                    </p:anim>
                                    <p:animEffect transition="in" filter="fade">
                                      <p:cBhvr>
                                        <p:cTn id="67" dur="500"/>
                                        <p:tgtEl>
                                          <p:spTgt spid="68"/>
                                        </p:tgtEl>
                                      </p:cBhvr>
                                    </p:animEffect>
                                  </p:childTnLst>
                                </p:cTn>
                              </p:par>
                            </p:childTnLst>
                          </p:cTn>
                        </p:par>
                        <p:par>
                          <p:cTn id="68" fill="hold">
                            <p:stCondLst>
                              <p:cond delay="7000"/>
                            </p:stCondLst>
                            <p:childTnLst>
                              <p:par>
                                <p:cTn id="69" presetID="22" presetClass="entr" presetSubtype="8" fill="hold"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childTnLst>
                          </p:cTn>
                        </p:par>
                        <p:par>
                          <p:cTn id="72" fill="hold">
                            <p:stCondLst>
                              <p:cond delay="7500"/>
                            </p:stCondLst>
                            <p:childTnLst>
                              <p:par>
                                <p:cTn id="73" presetID="10" presetClass="entr" presetSubtype="0" fill="hold"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500"/>
                                        <p:tgtEl>
                                          <p:spTgt spid="58"/>
                                        </p:tgtEl>
                                      </p:cBhvr>
                                    </p:animEffect>
                                  </p:childTnLst>
                                </p:cTn>
                              </p:par>
                            </p:childTnLst>
                          </p:cTn>
                        </p:par>
                        <p:par>
                          <p:cTn id="76" fill="hold">
                            <p:stCondLst>
                              <p:cond delay="8000"/>
                            </p:stCondLst>
                            <p:childTnLst>
                              <p:par>
                                <p:cTn id="77" presetID="22" presetClass="entr" presetSubtype="1" fill="hold" nodeType="after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wipe(up)">
                                      <p:cBhvr>
                                        <p:cTn id="7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6" grpId="0" animBg="1"/>
      <p:bldP spid="65" grpId="0" animBg="1"/>
      <p:bldP spid="68"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3">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42" name="Text Placeholder 42"/>
          <p:cNvSpPr>
            <a:spLocks noGrp="1"/>
          </p:cNvSpPr>
          <p:nvPr>
            <p:ph type="body" sz="quarter" idx="13"/>
          </p:nvPr>
        </p:nvSpPr>
        <p:spPr>
          <a:xfrm>
            <a:off x="1507894" y="3001960"/>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43" name="Text Placeholder 47"/>
          <p:cNvSpPr>
            <a:spLocks noGrp="1"/>
          </p:cNvSpPr>
          <p:nvPr>
            <p:ph type="body" sz="quarter" idx="17"/>
          </p:nvPr>
        </p:nvSpPr>
        <p:spPr>
          <a:xfrm>
            <a:off x="1099665" y="2710524"/>
            <a:ext cx="2140720" cy="245269"/>
          </a:xfrm>
        </p:spPr>
        <p:txBody>
          <a:bodyPr>
            <a:noAutofit/>
          </a:bodyPr>
          <a:lstStyle>
            <a:lvl1pPr marL="0" indent="0" algn="r">
              <a:spcBef>
                <a:spcPts val="0"/>
              </a:spcBef>
              <a:buNone/>
              <a:defRPr lang="en-US" sz="1800" b="1" kern="1200" baseline="0" dirty="0">
                <a:solidFill>
                  <a:schemeClr val="tx2"/>
                </a:solidFill>
                <a:latin typeface="+mn-lt"/>
                <a:ea typeface="+mn-ea"/>
                <a:cs typeface="+mn-cs"/>
              </a:defRPr>
            </a:lvl1pPr>
          </a:lstStyle>
          <a:p>
            <a:pPr lvl="0"/>
            <a:endParaRPr lang="en-US" dirty="0"/>
          </a:p>
        </p:txBody>
      </p:sp>
      <p:sp>
        <p:nvSpPr>
          <p:cNvPr id="44" name="Text Placeholder 42"/>
          <p:cNvSpPr>
            <a:spLocks noGrp="1"/>
          </p:cNvSpPr>
          <p:nvPr>
            <p:ph type="body" sz="quarter" idx="18"/>
          </p:nvPr>
        </p:nvSpPr>
        <p:spPr>
          <a:xfrm>
            <a:off x="1492500" y="837912"/>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45" name="Text Placeholder 47"/>
          <p:cNvSpPr>
            <a:spLocks noGrp="1"/>
          </p:cNvSpPr>
          <p:nvPr>
            <p:ph type="body" sz="quarter" idx="19"/>
          </p:nvPr>
        </p:nvSpPr>
        <p:spPr>
          <a:xfrm>
            <a:off x="1084271" y="546475"/>
            <a:ext cx="2140720" cy="245269"/>
          </a:xfrm>
        </p:spPr>
        <p:txBody>
          <a:bodyPr>
            <a:noAutofit/>
          </a:bodyPr>
          <a:lstStyle>
            <a:lvl1pPr marL="0" indent="0" algn="r">
              <a:spcBef>
                <a:spcPts val="0"/>
              </a:spcBef>
              <a:buNone/>
              <a:defRPr lang="en-US" sz="1800" b="1" kern="1200" baseline="0" dirty="0">
                <a:solidFill>
                  <a:schemeClr val="tx2"/>
                </a:solidFill>
                <a:latin typeface="+mn-lt"/>
                <a:ea typeface="+mn-ea"/>
                <a:cs typeface="+mn-cs"/>
              </a:defRPr>
            </a:lvl1pPr>
          </a:lstStyle>
          <a:p>
            <a:pPr lvl="0"/>
            <a:endParaRPr lang="en-US" dirty="0"/>
          </a:p>
        </p:txBody>
      </p:sp>
      <p:sp>
        <p:nvSpPr>
          <p:cNvPr id="46" name="Text Placeholder 42"/>
          <p:cNvSpPr>
            <a:spLocks noGrp="1"/>
          </p:cNvSpPr>
          <p:nvPr>
            <p:ph type="body" sz="quarter" idx="14"/>
          </p:nvPr>
        </p:nvSpPr>
        <p:spPr>
          <a:xfrm>
            <a:off x="6019800" y="1933535"/>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47" name="Text Placeholder 47"/>
          <p:cNvSpPr>
            <a:spLocks noGrp="1"/>
          </p:cNvSpPr>
          <p:nvPr>
            <p:ph type="body" sz="quarter" idx="20"/>
          </p:nvPr>
        </p:nvSpPr>
        <p:spPr>
          <a:xfrm>
            <a:off x="5919739" y="1647601"/>
            <a:ext cx="2140720" cy="245269"/>
          </a:xfrm>
        </p:spPr>
        <p:txBody>
          <a:bodyPr>
            <a:noAutofit/>
          </a:bodyPr>
          <a:lstStyle>
            <a:lvl1pPr marL="0" indent="0" algn="l">
              <a:spcBef>
                <a:spcPts val="0"/>
              </a:spcBef>
              <a:buNone/>
              <a:defRPr lang="en-US" sz="1800" b="1" kern="1200" baseline="0" dirty="0">
                <a:solidFill>
                  <a:schemeClr val="tx2"/>
                </a:solidFill>
                <a:latin typeface="+mn-lt"/>
                <a:ea typeface="+mn-ea"/>
                <a:cs typeface="+mn-cs"/>
              </a:defRPr>
            </a:lvl1pPr>
          </a:lstStyle>
          <a:p>
            <a:pPr lvl="0"/>
            <a:endParaRPr lang="en-US" dirty="0"/>
          </a:p>
        </p:txBody>
      </p:sp>
      <p:sp>
        <p:nvSpPr>
          <p:cNvPr id="48" name="Text Placeholder 42"/>
          <p:cNvSpPr>
            <a:spLocks noGrp="1"/>
          </p:cNvSpPr>
          <p:nvPr>
            <p:ph type="body" sz="quarter" idx="15"/>
          </p:nvPr>
        </p:nvSpPr>
        <p:spPr>
          <a:xfrm>
            <a:off x="6019800" y="4029037"/>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49" name="Text Placeholder 47"/>
          <p:cNvSpPr>
            <a:spLocks noGrp="1"/>
          </p:cNvSpPr>
          <p:nvPr>
            <p:ph type="body" sz="quarter" idx="21"/>
          </p:nvPr>
        </p:nvSpPr>
        <p:spPr>
          <a:xfrm>
            <a:off x="5919739" y="3746020"/>
            <a:ext cx="2140720" cy="245269"/>
          </a:xfrm>
        </p:spPr>
        <p:txBody>
          <a:bodyPr>
            <a:noAutofit/>
          </a:bodyPr>
          <a:lstStyle>
            <a:lvl1pPr marL="0" indent="0" algn="l">
              <a:spcBef>
                <a:spcPts val="0"/>
              </a:spcBef>
              <a:buNone/>
              <a:defRPr lang="en-US" sz="1800" b="1" kern="1200" baseline="0" dirty="0">
                <a:solidFill>
                  <a:schemeClr val="tx2"/>
                </a:solidFill>
                <a:latin typeface="+mn-lt"/>
                <a:ea typeface="+mn-ea"/>
                <a:cs typeface="+mn-cs"/>
              </a:defRPr>
            </a:lvl1pPr>
          </a:lstStyle>
          <a:p>
            <a:pPr lvl="0"/>
            <a:endParaRPr lang="en-US" dirty="0"/>
          </a:p>
        </p:txBody>
      </p:sp>
      <p:grpSp>
        <p:nvGrpSpPr>
          <p:cNvPr id="38" name="Group 37"/>
          <p:cNvGrpSpPr/>
          <p:nvPr userDrawn="1"/>
        </p:nvGrpSpPr>
        <p:grpSpPr>
          <a:xfrm>
            <a:off x="5077037" y="1608950"/>
            <a:ext cx="852933" cy="865159"/>
            <a:chOff x="2285781" y="4847654"/>
            <a:chExt cx="952480" cy="966132"/>
          </a:xfrm>
        </p:grpSpPr>
        <p:sp>
          <p:nvSpPr>
            <p:cNvPr id="39" name="Oval 38"/>
            <p:cNvSpPr/>
            <p:nvPr/>
          </p:nvSpPr>
          <p:spPr bwMode="auto">
            <a:xfrm>
              <a:off x="2346028" y="4908765"/>
              <a:ext cx="840592" cy="852640"/>
            </a:xfrm>
            <a:prstGeom prst="ellipse">
              <a:avLst/>
            </a:prstGeom>
            <a:solidFill>
              <a:schemeClr val="accent3"/>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0" name="Oval 3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41" name="Group 40"/>
          <p:cNvGrpSpPr/>
          <p:nvPr userDrawn="1"/>
        </p:nvGrpSpPr>
        <p:grpSpPr>
          <a:xfrm>
            <a:off x="3258950" y="556475"/>
            <a:ext cx="852933" cy="865159"/>
            <a:chOff x="2285781" y="4847654"/>
            <a:chExt cx="952480" cy="966132"/>
          </a:xfrm>
        </p:grpSpPr>
        <p:sp>
          <p:nvSpPr>
            <p:cNvPr id="50" name="Oval 49"/>
            <p:cNvSpPr/>
            <p:nvPr/>
          </p:nvSpPr>
          <p:spPr bwMode="auto">
            <a:xfrm>
              <a:off x="2346028" y="4908765"/>
              <a:ext cx="840592"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51" name="Oval 50"/>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cxnSp>
        <p:nvCxnSpPr>
          <p:cNvPr id="52" name="Straight Connector 51"/>
          <p:cNvCxnSpPr/>
          <p:nvPr userDrawn="1"/>
        </p:nvCxnSpPr>
        <p:spPr>
          <a:xfrm>
            <a:off x="4590592" y="1923"/>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53" name="Oval 52"/>
          <p:cNvSpPr/>
          <p:nvPr userDrawn="1"/>
        </p:nvSpPr>
        <p:spPr>
          <a:xfrm>
            <a:off x="4548172" y="950488"/>
            <a:ext cx="84841" cy="84842"/>
          </a:xfrm>
          <a:prstGeom prst="ellipse">
            <a:avLst/>
          </a:prstGeom>
          <a:solidFill>
            <a:schemeClr val="accent2"/>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54" name="Straight Connector 53"/>
          <p:cNvCxnSpPr/>
          <p:nvPr userDrawn="1"/>
        </p:nvCxnSpPr>
        <p:spPr>
          <a:xfrm>
            <a:off x="4154603" y="1007050"/>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userDrawn="1"/>
        </p:nvCxnSpPr>
        <p:spPr>
          <a:xfrm>
            <a:off x="4590592" y="1041892"/>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56" name="Oval 55"/>
          <p:cNvSpPr/>
          <p:nvPr userDrawn="1"/>
        </p:nvSpPr>
        <p:spPr>
          <a:xfrm>
            <a:off x="4548172" y="1990457"/>
            <a:ext cx="84841" cy="84842"/>
          </a:xfrm>
          <a:prstGeom prst="ellipse">
            <a:avLst/>
          </a:prstGeom>
          <a:solidFill>
            <a:schemeClr val="accent3"/>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57" name="Straight Connector 56"/>
          <p:cNvCxnSpPr/>
          <p:nvPr userDrawn="1"/>
        </p:nvCxnSpPr>
        <p:spPr>
          <a:xfrm>
            <a:off x="4633013" y="2047019"/>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grpSp>
        <p:nvGrpSpPr>
          <p:cNvPr id="58" name="Group 57"/>
          <p:cNvGrpSpPr/>
          <p:nvPr userDrawn="1"/>
        </p:nvGrpSpPr>
        <p:grpSpPr>
          <a:xfrm>
            <a:off x="5079163" y="3696227"/>
            <a:ext cx="852933" cy="865159"/>
            <a:chOff x="2285781" y="4847654"/>
            <a:chExt cx="952480" cy="966132"/>
          </a:xfrm>
        </p:grpSpPr>
        <p:sp>
          <p:nvSpPr>
            <p:cNvPr id="59" name="Oval 58"/>
            <p:cNvSpPr/>
            <p:nvPr/>
          </p:nvSpPr>
          <p:spPr bwMode="auto">
            <a:xfrm>
              <a:off x="2346028" y="4908765"/>
              <a:ext cx="840592" cy="852640"/>
            </a:xfrm>
            <a:prstGeom prst="ellipse">
              <a:avLst/>
            </a:prstGeom>
            <a:solidFill>
              <a:schemeClr val="accent5"/>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0"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61" name="Group 60"/>
          <p:cNvGrpSpPr/>
          <p:nvPr userDrawn="1"/>
        </p:nvGrpSpPr>
        <p:grpSpPr>
          <a:xfrm>
            <a:off x="3261076" y="2643752"/>
            <a:ext cx="852933" cy="865159"/>
            <a:chOff x="2285781" y="4847654"/>
            <a:chExt cx="952480" cy="966132"/>
          </a:xfrm>
        </p:grpSpPr>
        <p:sp>
          <p:nvSpPr>
            <p:cNvPr id="62" name="Oval 61"/>
            <p:cNvSpPr/>
            <p:nvPr/>
          </p:nvSpPr>
          <p:spPr bwMode="auto">
            <a:xfrm>
              <a:off x="2346028" y="4908765"/>
              <a:ext cx="840592"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3" name="Oval 62"/>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cxnSp>
        <p:nvCxnSpPr>
          <p:cNvPr id="64" name="Straight Connector 63"/>
          <p:cNvCxnSpPr/>
          <p:nvPr userDrawn="1"/>
        </p:nvCxnSpPr>
        <p:spPr>
          <a:xfrm>
            <a:off x="4592717" y="2089200"/>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5" name="Oval 64"/>
          <p:cNvSpPr/>
          <p:nvPr userDrawn="1"/>
        </p:nvSpPr>
        <p:spPr>
          <a:xfrm>
            <a:off x="4550297" y="3037765"/>
            <a:ext cx="84841" cy="84842"/>
          </a:xfrm>
          <a:prstGeom prst="ellipse">
            <a:avLst/>
          </a:prstGeom>
          <a:solidFill>
            <a:schemeClr val="accent4"/>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66" name="Straight Connector 65"/>
          <p:cNvCxnSpPr/>
          <p:nvPr userDrawn="1"/>
        </p:nvCxnSpPr>
        <p:spPr>
          <a:xfrm>
            <a:off x="4156728" y="3094327"/>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4592717" y="3129168"/>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8" name="Oval 67"/>
          <p:cNvSpPr/>
          <p:nvPr userDrawn="1"/>
        </p:nvSpPr>
        <p:spPr>
          <a:xfrm>
            <a:off x="4550297" y="4077734"/>
            <a:ext cx="84841" cy="84842"/>
          </a:xfrm>
          <a:prstGeom prst="ellipse">
            <a:avLst/>
          </a:prstGeom>
          <a:solidFill>
            <a:schemeClr val="accent5"/>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69" name="Straight Connector 68"/>
          <p:cNvCxnSpPr/>
          <p:nvPr userDrawn="1"/>
        </p:nvCxnSpPr>
        <p:spPr>
          <a:xfrm>
            <a:off x="4635139" y="4134295"/>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4590592" y="4184694"/>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83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up)">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ppt_w</p:attrName>
                                        </p:attrNameLst>
                                      </p:cBhvr>
                                      <p:tavLst>
                                        <p:tav tm="0">
                                          <p:val>
                                            <p:fltVal val="0"/>
                                          </p:val>
                                        </p:tav>
                                        <p:tav tm="100000">
                                          <p:val>
                                            <p:strVal val="#ppt_w"/>
                                          </p:val>
                                        </p:tav>
                                      </p:tavLst>
                                    </p:anim>
                                    <p:anim calcmode="lin" valueType="num">
                                      <p:cBhvr>
                                        <p:cTn id="12" dur="500" fill="hold"/>
                                        <p:tgtEl>
                                          <p:spTgt spid="53"/>
                                        </p:tgtEl>
                                        <p:attrNameLst>
                                          <p:attrName>ppt_h</p:attrName>
                                        </p:attrNameLst>
                                      </p:cBhvr>
                                      <p:tavLst>
                                        <p:tav tm="0">
                                          <p:val>
                                            <p:fltVal val="0"/>
                                          </p:val>
                                        </p:tav>
                                        <p:tav tm="100000">
                                          <p:val>
                                            <p:strVal val="#ppt_h"/>
                                          </p:val>
                                        </p:tav>
                                      </p:tavLst>
                                    </p:anim>
                                    <p:animEffect transition="in" filter="fade">
                                      <p:cBhvr>
                                        <p:cTn id="13" dur="500"/>
                                        <p:tgtEl>
                                          <p:spTgt spid="5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wipe(right)">
                                      <p:cBhvr>
                                        <p:cTn id="17" dur="500"/>
                                        <p:tgtEl>
                                          <p:spTgt spid="54"/>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up)">
                                      <p:cBhvr>
                                        <p:cTn id="25" dur="500"/>
                                        <p:tgtEl>
                                          <p:spTgt spid="55"/>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p:cTn id="29" dur="500" fill="hold"/>
                                        <p:tgtEl>
                                          <p:spTgt spid="56"/>
                                        </p:tgtEl>
                                        <p:attrNameLst>
                                          <p:attrName>ppt_w</p:attrName>
                                        </p:attrNameLst>
                                      </p:cBhvr>
                                      <p:tavLst>
                                        <p:tav tm="0">
                                          <p:val>
                                            <p:fltVal val="0"/>
                                          </p:val>
                                        </p:tav>
                                        <p:tav tm="100000">
                                          <p:val>
                                            <p:strVal val="#ppt_w"/>
                                          </p:val>
                                        </p:tav>
                                      </p:tavLst>
                                    </p:anim>
                                    <p:anim calcmode="lin" valueType="num">
                                      <p:cBhvr>
                                        <p:cTn id="30" dur="500" fill="hold"/>
                                        <p:tgtEl>
                                          <p:spTgt spid="56"/>
                                        </p:tgtEl>
                                        <p:attrNameLst>
                                          <p:attrName>ppt_h</p:attrName>
                                        </p:attrNameLst>
                                      </p:cBhvr>
                                      <p:tavLst>
                                        <p:tav tm="0">
                                          <p:val>
                                            <p:fltVal val="0"/>
                                          </p:val>
                                        </p:tav>
                                        <p:tav tm="100000">
                                          <p:val>
                                            <p:strVal val="#ppt_h"/>
                                          </p:val>
                                        </p:tav>
                                      </p:tavLst>
                                    </p:anim>
                                    <p:animEffect transition="in" filter="fade">
                                      <p:cBhvr>
                                        <p:cTn id="31" dur="500"/>
                                        <p:tgtEl>
                                          <p:spTgt spid="56"/>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left)">
                                      <p:cBhvr>
                                        <p:cTn id="35" dur="500"/>
                                        <p:tgtEl>
                                          <p:spTgt spid="57"/>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childTnLst>
                          </p:cTn>
                        </p:par>
                        <p:par>
                          <p:cTn id="40" fill="hold">
                            <p:stCondLst>
                              <p:cond delay="4000"/>
                            </p:stCondLst>
                            <p:childTnLst>
                              <p:par>
                                <p:cTn id="41" presetID="22" presetClass="entr" presetSubtype="1"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up)">
                                      <p:cBhvr>
                                        <p:cTn id="43" dur="500"/>
                                        <p:tgtEl>
                                          <p:spTgt spid="64"/>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p:cTn id="47" dur="500" fill="hold"/>
                                        <p:tgtEl>
                                          <p:spTgt spid="65"/>
                                        </p:tgtEl>
                                        <p:attrNameLst>
                                          <p:attrName>ppt_w</p:attrName>
                                        </p:attrNameLst>
                                      </p:cBhvr>
                                      <p:tavLst>
                                        <p:tav tm="0">
                                          <p:val>
                                            <p:fltVal val="0"/>
                                          </p:val>
                                        </p:tav>
                                        <p:tav tm="100000">
                                          <p:val>
                                            <p:strVal val="#ppt_w"/>
                                          </p:val>
                                        </p:tav>
                                      </p:tavLst>
                                    </p:anim>
                                    <p:anim calcmode="lin" valueType="num">
                                      <p:cBhvr>
                                        <p:cTn id="48" dur="500" fill="hold"/>
                                        <p:tgtEl>
                                          <p:spTgt spid="65"/>
                                        </p:tgtEl>
                                        <p:attrNameLst>
                                          <p:attrName>ppt_h</p:attrName>
                                        </p:attrNameLst>
                                      </p:cBhvr>
                                      <p:tavLst>
                                        <p:tav tm="0">
                                          <p:val>
                                            <p:fltVal val="0"/>
                                          </p:val>
                                        </p:tav>
                                        <p:tav tm="100000">
                                          <p:val>
                                            <p:strVal val="#ppt_h"/>
                                          </p:val>
                                        </p:tav>
                                      </p:tavLst>
                                    </p:anim>
                                    <p:animEffect transition="in" filter="fade">
                                      <p:cBhvr>
                                        <p:cTn id="49" dur="500"/>
                                        <p:tgtEl>
                                          <p:spTgt spid="65"/>
                                        </p:tgtEl>
                                      </p:cBhvr>
                                    </p:animEffect>
                                  </p:childTnLst>
                                </p:cTn>
                              </p:par>
                            </p:childTnLst>
                          </p:cTn>
                        </p:par>
                        <p:par>
                          <p:cTn id="50" fill="hold">
                            <p:stCondLst>
                              <p:cond delay="5000"/>
                            </p:stCondLst>
                            <p:childTnLst>
                              <p:par>
                                <p:cTn id="51" presetID="22" presetClass="entr" presetSubtype="2"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right)">
                                      <p:cBhvr>
                                        <p:cTn id="53" dur="500"/>
                                        <p:tgtEl>
                                          <p:spTgt spid="66"/>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500"/>
                                        <p:tgtEl>
                                          <p:spTgt spid="61"/>
                                        </p:tgtEl>
                                      </p:cBhvr>
                                    </p:animEffect>
                                  </p:childTnLst>
                                </p:cTn>
                              </p:par>
                            </p:childTnLst>
                          </p:cTn>
                        </p:par>
                        <p:par>
                          <p:cTn id="58" fill="hold">
                            <p:stCondLst>
                              <p:cond delay="6000"/>
                            </p:stCondLst>
                            <p:childTnLst>
                              <p:par>
                                <p:cTn id="59" presetID="22" presetClass="entr" presetSubtype="1" fill="hold" nodeType="after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wipe(up)">
                                      <p:cBhvr>
                                        <p:cTn id="61" dur="500"/>
                                        <p:tgtEl>
                                          <p:spTgt spid="67"/>
                                        </p:tgtEl>
                                      </p:cBhvr>
                                    </p:animEffect>
                                  </p:childTnLst>
                                </p:cTn>
                              </p:par>
                            </p:childTnLst>
                          </p:cTn>
                        </p:par>
                        <p:par>
                          <p:cTn id="62" fill="hold">
                            <p:stCondLst>
                              <p:cond delay="6500"/>
                            </p:stCondLst>
                            <p:childTnLst>
                              <p:par>
                                <p:cTn id="63" presetID="53" presetClass="entr" presetSubtype="16" fill="hold" grpId="0" nodeType="afterEffect">
                                  <p:stCondLst>
                                    <p:cond delay="0"/>
                                  </p:stCondLst>
                                  <p:childTnLst>
                                    <p:set>
                                      <p:cBhvr>
                                        <p:cTn id="64" dur="1" fill="hold">
                                          <p:stCondLst>
                                            <p:cond delay="0"/>
                                          </p:stCondLst>
                                        </p:cTn>
                                        <p:tgtEl>
                                          <p:spTgt spid="68"/>
                                        </p:tgtEl>
                                        <p:attrNameLst>
                                          <p:attrName>style.visibility</p:attrName>
                                        </p:attrNameLst>
                                      </p:cBhvr>
                                      <p:to>
                                        <p:strVal val="visible"/>
                                      </p:to>
                                    </p:set>
                                    <p:anim calcmode="lin" valueType="num">
                                      <p:cBhvr>
                                        <p:cTn id="65" dur="500" fill="hold"/>
                                        <p:tgtEl>
                                          <p:spTgt spid="68"/>
                                        </p:tgtEl>
                                        <p:attrNameLst>
                                          <p:attrName>ppt_w</p:attrName>
                                        </p:attrNameLst>
                                      </p:cBhvr>
                                      <p:tavLst>
                                        <p:tav tm="0">
                                          <p:val>
                                            <p:fltVal val="0"/>
                                          </p:val>
                                        </p:tav>
                                        <p:tav tm="100000">
                                          <p:val>
                                            <p:strVal val="#ppt_w"/>
                                          </p:val>
                                        </p:tav>
                                      </p:tavLst>
                                    </p:anim>
                                    <p:anim calcmode="lin" valueType="num">
                                      <p:cBhvr>
                                        <p:cTn id="66" dur="500" fill="hold"/>
                                        <p:tgtEl>
                                          <p:spTgt spid="68"/>
                                        </p:tgtEl>
                                        <p:attrNameLst>
                                          <p:attrName>ppt_h</p:attrName>
                                        </p:attrNameLst>
                                      </p:cBhvr>
                                      <p:tavLst>
                                        <p:tav tm="0">
                                          <p:val>
                                            <p:fltVal val="0"/>
                                          </p:val>
                                        </p:tav>
                                        <p:tav tm="100000">
                                          <p:val>
                                            <p:strVal val="#ppt_h"/>
                                          </p:val>
                                        </p:tav>
                                      </p:tavLst>
                                    </p:anim>
                                    <p:animEffect transition="in" filter="fade">
                                      <p:cBhvr>
                                        <p:cTn id="67" dur="500"/>
                                        <p:tgtEl>
                                          <p:spTgt spid="68"/>
                                        </p:tgtEl>
                                      </p:cBhvr>
                                    </p:animEffect>
                                  </p:childTnLst>
                                </p:cTn>
                              </p:par>
                            </p:childTnLst>
                          </p:cTn>
                        </p:par>
                        <p:par>
                          <p:cTn id="68" fill="hold">
                            <p:stCondLst>
                              <p:cond delay="7000"/>
                            </p:stCondLst>
                            <p:childTnLst>
                              <p:par>
                                <p:cTn id="69" presetID="22" presetClass="entr" presetSubtype="8" fill="hold"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childTnLst>
                          </p:cTn>
                        </p:par>
                        <p:par>
                          <p:cTn id="72" fill="hold">
                            <p:stCondLst>
                              <p:cond delay="7500"/>
                            </p:stCondLst>
                            <p:childTnLst>
                              <p:par>
                                <p:cTn id="73" presetID="10" presetClass="entr" presetSubtype="0" fill="hold"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fade">
                                      <p:cBhvr>
                                        <p:cTn id="75" dur="500"/>
                                        <p:tgtEl>
                                          <p:spTgt spid="58"/>
                                        </p:tgtEl>
                                      </p:cBhvr>
                                    </p:animEffect>
                                  </p:childTnLst>
                                </p:cTn>
                              </p:par>
                            </p:childTnLst>
                          </p:cTn>
                        </p:par>
                        <p:par>
                          <p:cTn id="76" fill="hold">
                            <p:stCondLst>
                              <p:cond delay="8000"/>
                            </p:stCondLst>
                            <p:childTnLst>
                              <p:par>
                                <p:cTn id="77" presetID="22" presetClass="entr" presetSubtype="1" fill="hold" nodeType="after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wipe(up)">
                                      <p:cBhvr>
                                        <p:cTn id="7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6" grpId="0" animBg="1"/>
      <p:bldP spid="65" grpId="0" animBg="1"/>
      <p:bldP spid="68"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verview 4">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25" name="Text Placeholder 42"/>
          <p:cNvSpPr>
            <a:spLocks noGrp="1"/>
          </p:cNvSpPr>
          <p:nvPr>
            <p:ph type="body" sz="quarter" idx="15"/>
          </p:nvPr>
        </p:nvSpPr>
        <p:spPr>
          <a:xfrm>
            <a:off x="6030032" y="1936215"/>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26" name="Text Placeholder 47"/>
          <p:cNvSpPr>
            <a:spLocks noGrp="1"/>
          </p:cNvSpPr>
          <p:nvPr>
            <p:ph type="body" sz="quarter" idx="19"/>
          </p:nvPr>
        </p:nvSpPr>
        <p:spPr>
          <a:xfrm>
            <a:off x="5929970" y="1653198"/>
            <a:ext cx="2140720" cy="245269"/>
          </a:xfrm>
        </p:spPr>
        <p:txBody>
          <a:bodyPr>
            <a:noAutofit/>
          </a:bodyPr>
          <a:lstStyle>
            <a:lvl1pPr marL="0" indent="0" algn="l">
              <a:buNone/>
              <a:defRPr lang="en-US" sz="1800" b="1" kern="1200" dirty="0">
                <a:solidFill>
                  <a:schemeClr val="tx2"/>
                </a:solidFill>
                <a:latin typeface="+mn-lt"/>
                <a:ea typeface="+mn-ea"/>
                <a:cs typeface="+mn-cs"/>
              </a:defRPr>
            </a:lvl1pPr>
          </a:lstStyle>
          <a:p>
            <a:pPr lvl="0"/>
            <a:endParaRPr lang="en-US" dirty="0"/>
          </a:p>
        </p:txBody>
      </p:sp>
      <p:sp>
        <p:nvSpPr>
          <p:cNvPr id="27" name="Text Placeholder 42"/>
          <p:cNvSpPr>
            <a:spLocks noGrp="1"/>
          </p:cNvSpPr>
          <p:nvPr>
            <p:ph type="body" sz="quarter" idx="13"/>
          </p:nvPr>
        </p:nvSpPr>
        <p:spPr>
          <a:xfrm>
            <a:off x="1507894" y="912752"/>
            <a:ext cx="1647825" cy="463153"/>
          </a:xfrm>
        </p:spPr>
        <p:txBody>
          <a:bodyPr/>
          <a:lstStyle>
            <a:lvl1pPr marL="0" indent="0">
              <a:buNone/>
              <a:defRPr lang="x-none" sz="1000" kern="1200" dirty="0" smtClean="0">
                <a:solidFill>
                  <a:schemeClr val="tx1"/>
                </a:solidFill>
                <a:latin typeface="Calibri Light"/>
                <a:ea typeface="+mn-ea"/>
                <a:cs typeface="Calibri Light"/>
              </a:defRPr>
            </a:lvl1pPr>
            <a:lvl5pPr marL="1828800" indent="0">
              <a:buNone/>
              <a:defRPr/>
            </a:lvl5pPr>
          </a:lstStyle>
          <a:p>
            <a:pPr lvl="0"/>
            <a:endParaRPr lang="en-US" dirty="0"/>
          </a:p>
        </p:txBody>
      </p:sp>
      <p:sp>
        <p:nvSpPr>
          <p:cNvPr id="28" name="Text Placeholder 47"/>
          <p:cNvSpPr>
            <a:spLocks noGrp="1"/>
          </p:cNvSpPr>
          <p:nvPr>
            <p:ph type="body" sz="quarter" idx="17"/>
          </p:nvPr>
        </p:nvSpPr>
        <p:spPr>
          <a:xfrm>
            <a:off x="1099665" y="621315"/>
            <a:ext cx="2140720" cy="245269"/>
          </a:xfrm>
        </p:spPr>
        <p:txBody>
          <a:bodyPr>
            <a:noAutofit/>
          </a:bodyPr>
          <a:lstStyle>
            <a:lvl1pPr marL="0" indent="0" algn="r">
              <a:buNone/>
              <a:defRPr lang="en-US" sz="1800" b="1" kern="1200" dirty="0">
                <a:solidFill>
                  <a:schemeClr val="tx2"/>
                </a:solidFill>
                <a:latin typeface="+mn-lt"/>
                <a:ea typeface="+mn-ea"/>
                <a:cs typeface="+mn-cs"/>
              </a:defRPr>
            </a:lvl1pPr>
          </a:lstStyle>
          <a:p>
            <a:pPr lvl="0"/>
            <a:endParaRPr lang="en-US" dirty="0"/>
          </a:p>
        </p:txBody>
      </p:sp>
      <p:grpSp>
        <p:nvGrpSpPr>
          <p:cNvPr id="22" name="Group 21"/>
          <p:cNvGrpSpPr/>
          <p:nvPr userDrawn="1"/>
        </p:nvGrpSpPr>
        <p:grpSpPr>
          <a:xfrm>
            <a:off x="5077037" y="1608950"/>
            <a:ext cx="852933" cy="865159"/>
            <a:chOff x="2285781" y="4847654"/>
            <a:chExt cx="952480" cy="966132"/>
          </a:xfrm>
        </p:grpSpPr>
        <p:sp>
          <p:nvSpPr>
            <p:cNvPr id="23" name="Oval 22"/>
            <p:cNvSpPr/>
            <p:nvPr/>
          </p:nvSpPr>
          <p:spPr bwMode="auto">
            <a:xfrm>
              <a:off x="2346028" y="4908765"/>
              <a:ext cx="840592"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9" name="Oval 28"/>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30" name="Group 29"/>
          <p:cNvGrpSpPr/>
          <p:nvPr userDrawn="1"/>
        </p:nvGrpSpPr>
        <p:grpSpPr>
          <a:xfrm>
            <a:off x="3258950" y="556475"/>
            <a:ext cx="852933" cy="865159"/>
            <a:chOff x="2285781" y="4847654"/>
            <a:chExt cx="952480" cy="966132"/>
          </a:xfrm>
        </p:grpSpPr>
        <p:sp>
          <p:nvSpPr>
            <p:cNvPr id="31" name="Oval 30"/>
            <p:cNvSpPr/>
            <p:nvPr/>
          </p:nvSpPr>
          <p:spPr bwMode="auto">
            <a:xfrm>
              <a:off x="2346028" y="4908765"/>
              <a:ext cx="840592" cy="852640"/>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2" name="Oval 3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cxnSp>
        <p:nvCxnSpPr>
          <p:cNvPr id="33" name="Straight Connector 32"/>
          <p:cNvCxnSpPr/>
          <p:nvPr userDrawn="1"/>
        </p:nvCxnSpPr>
        <p:spPr>
          <a:xfrm>
            <a:off x="4590592" y="1923"/>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4548172" y="950488"/>
            <a:ext cx="84841" cy="84842"/>
          </a:xfrm>
          <a:prstGeom prst="ellipse">
            <a:avLst/>
          </a:prstGeom>
          <a:solidFill>
            <a:schemeClr val="accent1"/>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35" name="Straight Connector 34"/>
          <p:cNvCxnSpPr/>
          <p:nvPr userDrawn="1"/>
        </p:nvCxnSpPr>
        <p:spPr>
          <a:xfrm>
            <a:off x="4154603" y="1007050"/>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a:off x="4590592" y="1041892"/>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37" name="Oval 36"/>
          <p:cNvSpPr/>
          <p:nvPr userDrawn="1"/>
        </p:nvSpPr>
        <p:spPr>
          <a:xfrm>
            <a:off x="4548172" y="1990457"/>
            <a:ext cx="84841" cy="84842"/>
          </a:xfrm>
          <a:prstGeom prst="ellipse">
            <a:avLst/>
          </a:prstGeom>
          <a:solidFill>
            <a:schemeClr val="accent2"/>
          </a:solidFill>
          <a:ln w="508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cxnSp>
        <p:nvCxnSpPr>
          <p:cNvPr id="38" name="Straight Connector 37"/>
          <p:cNvCxnSpPr/>
          <p:nvPr userDrawn="1"/>
        </p:nvCxnSpPr>
        <p:spPr>
          <a:xfrm>
            <a:off x="4633013" y="2047019"/>
            <a:ext cx="393569"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4592717" y="2089200"/>
            <a:ext cx="0" cy="936881"/>
          </a:xfrm>
          <a:prstGeom prst="line">
            <a:avLst/>
          </a:prstGeom>
          <a:ln w="25400">
            <a:solidFill>
              <a:schemeClr val="bg1">
                <a:lumMod val="85000"/>
              </a:schemeClr>
            </a:solidFill>
            <a:prstDash val="dot"/>
            <a:head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4325433" y="3072914"/>
            <a:ext cx="552954" cy="0"/>
          </a:xfrm>
          <a:prstGeom prst="line">
            <a:avLst/>
          </a:prstGeom>
          <a:ln w="25400">
            <a:solidFill>
              <a:schemeClr val="bg1">
                <a:lumMod val="85000"/>
              </a:schemeClr>
            </a:solidFill>
            <a:prstDash val="dot"/>
            <a:headEnd type="diamond"/>
            <a:tailEnd type="diamo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02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right)">
                                      <p:cBhvr>
                                        <p:cTn id="17" dur="500"/>
                                        <p:tgtEl>
                                          <p:spTgt spid="35"/>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up)">
                                      <p:cBhvr>
                                        <p:cTn id="25" dur="500"/>
                                        <p:tgtEl>
                                          <p:spTgt spid="36"/>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000"/>
                            </p:stCondLst>
                            <p:childTnLst>
                              <p:par>
                                <p:cTn id="41" presetID="22" presetClass="entr" presetSubtype="1"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up)">
                                      <p:cBhvr>
                                        <p:cTn id="43" dur="500"/>
                                        <p:tgtEl>
                                          <p:spTgt spid="39"/>
                                        </p:tgtEl>
                                      </p:cBhvr>
                                    </p:animEffect>
                                  </p:childTnLst>
                                </p:cTn>
                              </p:par>
                            </p:childTnLst>
                          </p:cTn>
                        </p:par>
                        <p:par>
                          <p:cTn id="44" fill="hold">
                            <p:stCondLst>
                              <p:cond delay="4500"/>
                            </p:stCondLst>
                            <p:childTnLst>
                              <p:par>
                                <p:cTn id="45" presetID="10"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76" name="Text Placeholder 75"/>
          <p:cNvSpPr>
            <a:spLocks noGrp="1"/>
          </p:cNvSpPr>
          <p:nvPr>
            <p:ph type="body" sz="quarter" idx="12" hasCustomPrompt="1"/>
          </p:nvPr>
        </p:nvSpPr>
        <p:spPr>
          <a:xfrm>
            <a:off x="462830" y="856348"/>
            <a:ext cx="822397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77" name="Title 76"/>
          <p:cNvSpPr>
            <a:spLocks noGrp="1"/>
          </p:cNvSpPr>
          <p:nvPr>
            <p:ph type="title"/>
          </p:nvPr>
        </p:nvSpPr>
        <p:spPr/>
        <p:txBody>
          <a:bodyPr/>
          <a:lstStyle/>
          <a:p>
            <a:r>
              <a:rPr lang="x-none"/>
              <a:t>Click to edit Master title style</a:t>
            </a:r>
            <a:endParaRPr lang="en-US"/>
          </a:p>
        </p:txBody>
      </p:sp>
      <p:sp>
        <p:nvSpPr>
          <p:cNvPr id="81" name="Table Placeholder 80"/>
          <p:cNvSpPr>
            <a:spLocks noGrp="1"/>
          </p:cNvSpPr>
          <p:nvPr>
            <p:ph type="tbl" sz="quarter" idx="13"/>
          </p:nvPr>
        </p:nvSpPr>
        <p:spPr>
          <a:xfrm>
            <a:off x="463550" y="1512094"/>
            <a:ext cx="8223250" cy="2696766"/>
          </a:xfrm>
        </p:spPr>
        <p:txBody>
          <a:bodyPr/>
          <a:lstStyle/>
          <a:p>
            <a:endParaRPr lang="en-US"/>
          </a:p>
        </p:txBody>
      </p:sp>
    </p:spTree>
    <p:extLst>
      <p:ext uri="{BB962C8B-B14F-4D97-AF65-F5344CB8AC3E}">
        <p14:creationId xmlns:p14="http://schemas.microsoft.com/office/powerpoint/2010/main" val="591948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ierarc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7" name="Text Placeholder 75"/>
          <p:cNvSpPr>
            <a:spLocks noGrp="1"/>
          </p:cNvSpPr>
          <p:nvPr>
            <p:ph type="body" sz="quarter" idx="12" hasCustomPrompt="1"/>
          </p:nvPr>
        </p:nvSpPr>
        <p:spPr>
          <a:xfrm>
            <a:off x="462829" y="856348"/>
            <a:ext cx="8223972"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9" name="SmartArt Placeholder 8"/>
          <p:cNvSpPr>
            <a:spLocks noGrp="1"/>
          </p:cNvSpPr>
          <p:nvPr>
            <p:ph type="dgm" sz="quarter" idx="13"/>
          </p:nvPr>
        </p:nvSpPr>
        <p:spPr>
          <a:xfrm>
            <a:off x="463550" y="1513703"/>
            <a:ext cx="8223250" cy="2879704"/>
          </a:xfrm>
        </p:spPr>
        <p:txBody>
          <a:bodyPr/>
          <a:lstStyle/>
          <a:p>
            <a:endParaRPr lang="en-US"/>
          </a:p>
        </p:txBody>
      </p:sp>
    </p:spTree>
    <p:extLst>
      <p:ext uri="{BB962C8B-B14F-4D97-AF65-F5344CB8AC3E}">
        <p14:creationId xmlns:p14="http://schemas.microsoft.com/office/powerpoint/2010/main" val="4174176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oadmap">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x-none" dirty="0"/>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52" name="Text Placeholder 75"/>
          <p:cNvSpPr>
            <a:spLocks noGrp="1"/>
          </p:cNvSpPr>
          <p:nvPr userDrawn="1">
            <p:ph type="body" sz="quarter" idx="12" hasCustomPrompt="1"/>
          </p:nvPr>
        </p:nvSpPr>
        <p:spPr>
          <a:xfrm>
            <a:off x="462829" y="856348"/>
            <a:ext cx="8223972"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54" name="Text Placeholder 53"/>
          <p:cNvSpPr>
            <a:spLocks noGrp="1"/>
          </p:cNvSpPr>
          <p:nvPr>
            <p:ph type="body" sz="quarter" idx="13" hasCustomPrompt="1"/>
          </p:nvPr>
        </p:nvSpPr>
        <p:spPr>
          <a:xfrm>
            <a:off x="1096906" y="2408049"/>
            <a:ext cx="805007" cy="190500"/>
          </a:xfrm>
        </p:spPr>
        <p:txBody>
          <a:bodyPr>
            <a:normAutofit/>
          </a:bodyPr>
          <a:lstStyle>
            <a:lvl1pPr marL="0" indent="0" algn="ctr">
              <a:buNone/>
              <a:defRPr lang="en-US" sz="900" b="1" kern="1200" dirty="0" smtClean="0">
                <a:solidFill>
                  <a:schemeClr val="tx1"/>
                </a:solidFill>
                <a:latin typeface="Calibri"/>
                <a:ea typeface="+mn-ea"/>
                <a:cs typeface="Calibri"/>
              </a:defRPr>
            </a:lvl1pPr>
          </a:lstStyle>
          <a:p>
            <a:pPr lvl="0"/>
            <a:r>
              <a:rPr lang="en-US" sz="900" b="1" kern="1200" dirty="0">
                <a:solidFill>
                  <a:schemeClr val="tx1"/>
                </a:solidFill>
                <a:latin typeface="Calibri"/>
                <a:ea typeface="+mn-ea"/>
                <a:cs typeface="Calibri"/>
              </a:rPr>
              <a:t>TEXT</a:t>
            </a:r>
            <a:endParaRPr lang="en-US" dirty="0"/>
          </a:p>
        </p:txBody>
      </p:sp>
      <p:sp>
        <p:nvSpPr>
          <p:cNvPr id="55" name="Text Placeholder 53"/>
          <p:cNvSpPr>
            <a:spLocks noGrp="1"/>
          </p:cNvSpPr>
          <p:nvPr>
            <p:ph type="body" sz="quarter" idx="14" hasCustomPrompt="1"/>
          </p:nvPr>
        </p:nvSpPr>
        <p:spPr>
          <a:xfrm>
            <a:off x="2075154" y="3162701"/>
            <a:ext cx="805007" cy="190500"/>
          </a:xfrm>
        </p:spPr>
        <p:txBody>
          <a:bodyPr>
            <a:normAutofit/>
          </a:bodyPr>
          <a:lstStyle>
            <a:lvl1pPr marL="0" indent="0" algn="ctr">
              <a:buNone/>
              <a:defRPr lang="en-US" sz="900" b="1" kern="1200" dirty="0" smtClean="0">
                <a:solidFill>
                  <a:schemeClr val="tx1"/>
                </a:solidFill>
                <a:latin typeface="Calibri"/>
                <a:ea typeface="+mn-ea"/>
                <a:cs typeface="Calibri"/>
              </a:defRPr>
            </a:lvl1pPr>
          </a:lstStyle>
          <a:p>
            <a:pPr lvl="0"/>
            <a:r>
              <a:rPr lang="en-US" sz="900" b="1" kern="1200" dirty="0">
                <a:solidFill>
                  <a:schemeClr val="tx1"/>
                </a:solidFill>
                <a:latin typeface="Calibri"/>
                <a:ea typeface="+mn-ea"/>
                <a:cs typeface="Calibri"/>
              </a:rPr>
              <a:t>TEXT</a:t>
            </a:r>
            <a:endParaRPr lang="en-US" dirty="0"/>
          </a:p>
        </p:txBody>
      </p:sp>
      <p:sp>
        <p:nvSpPr>
          <p:cNvPr id="56" name="Text Placeholder 53"/>
          <p:cNvSpPr>
            <a:spLocks noGrp="1"/>
          </p:cNvSpPr>
          <p:nvPr>
            <p:ph type="body" sz="quarter" idx="15" hasCustomPrompt="1"/>
          </p:nvPr>
        </p:nvSpPr>
        <p:spPr>
          <a:xfrm>
            <a:off x="3082713" y="2669780"/>
            <a:ext cx="805007" cy="190500"/>
          </a:xfrm>
        </p:spPr>
        <p:txBody>
          <a:bodyPr>
            <a:normAutofit/>
          </a:bodyPr>
          <a:lstStyle>
            <a:lvl1pPr marL="0" indent="0" algn="ctr">
              <a:buNone/>
              <a:defRPr lang="en-US" sz="900" b="1" kern="1200" dirty="0" smtClean="0">
                <a:solidFill>
                  <a:schemeClr val="tx1"/>
                </a:solidFill>
                <a:latin typeface="Calibri"/>
                <a:ea typeface="+mn-ea"/>
                <a:cs typeface="Calibri"/>
              </a:defRPr>
            </a:lvl1pPr>
          </a:lstStyle>
          <a:p>
            <a:pPr lvl="0"/>
            <a:r>
              <a:rPr lang="en-US" sz="900" b="1" kern="1200" dirty="0">
                <a:solidFill>
                  <a:schemeClr val="tx1"/>
                </a:solidFill>
                <a:latin typeface="Calibri"/>
                <a:ea typeface="+mn-ea"/>
                <a:cs typeface="Calibri"/>
              </a:rPr>
              <a:t>TEXT</a:t>
            </a:r>
            <a:endParaRPr lang="en-US" dirty="0"/>
          </a:p>
        </p:txBody>
      </p:sp>
      <p:sp>
        <p:nvSpPr>
          <p:cNvPr id="57" name="Text Placeholder 53"/>
          <p:cNvSpPr>
            <a:spLocks noGrp="1"/>
          </p:cNvSpPr>
          <p:nvPr>
            <p:ph type="body" sz="quarter" idx="16" hasCustomPrompt="1"/>
          </p:nvPr>
        </p:nvSpPr>
        <p:spPr>
          <a:xfrm>
            <a:off x="4076984" y="2767815"/>
            <a:ext cx="805007" cy="190500"/>
          </a:xfrm>
        </p:spPr>
        <p:txBody>
          <a:bodyPr>
            <a:normAutofit/>
          </a:bodyPr>
          <a:lstStyle>
            <a:lvl1pPr marL="0" indent="0" algn="ctr">
              <a:buNone/>
              <a:defRPr lang="en-US" sz="900" b="1" kern="1200" dirty="0" smtClean="0">
                <a:solidFill>
                  <a:schemeClr val="tx1"/>
                </a:solidFill>
                <a:latin typeface="Calibri"/>
                <a:ea typeface="+mn-ea"/>
                <a:cs typeface="Calibri"/>
              </a:defRPr>
            </a:lvl1pPr>
          </a:lstStyle>
          <a:p>
            <a:pPr lvl="0"/>
            <a:r>
              <a:rPr lang="en-US" sz="900" b="1" kern="1200" dirty="0">
                <a:solidFill>
                  <a:schemeClr val="tx1"/>
                </a:solidFill>
                <a:latin typeface="Calibri"/>
                <a:ea typeface="+mn-ea"/>
                <a:cs typeface="Calibri"/>
              </a:rPr>
              <a:t>TEXT</a:t>
            </a:r>
            <a:endParaRPr lang="en-US" dirty="0"/>
          </a:p>
        </p:txBody>
      </p:sp>
      <p:sp>
        <p:nvSpPr>
          <p:cNvPr id="58" name="Text Placeholder 53"/>
          <p:cNvSpPr>
            <a:spLocks noGrp="1"/>
          </p:cNvSpPr>
          <p:nvPr>
            <p:ph type="body" sz="quarter" idx="17" hasCustomPrompt="1"/>
          </p:nvPr>
        </p:nvSpPr>
        <p:spPr>
          <a:xfrm>
            <a:off x="5096346" y="2694003"/>
            <a:ext cx="805007" cy="190500"/>
          </a:xfrm>
        </p:spPr>
        <p:txBody>
          <a:bodyPr>
            <a:normAutofit/>
          </a:bodyPr>
          <a:lstStyle>
            <a:lvl1pPr marL="0" indent="0" algn="ctr">
              <a:buNone/>
              <a:defRPr lang="en-US" sz="900" b="1" kern="1200" dirty="0" smtClean="0">
                <a:solidFill>
                  <a:schemeClr val="tx1"/>
                </a:solidFill>
                <a:latin typeface="Calibri"/>
                <a:ea typeface="+mn-ea"/>
                <a:cs typeface="Calibri"/>
              </a:defRPr>
            </a:lvl1pPr>
          </a:lstStyle>
          <a:p>
            <a:pPr lvl="0"/>
            <a:r>
              <a:rPr lang="en-US" sz="900" b="1" kern="1200" dirty="0">
                <a:solidFill>
                  <a:schemeClr val="tx1"/>
                </a:solidFill>
                <a:latin typeface="Calibri"/>
                <a:ea typeface="+mn-ea"/>
                <a:cs typeface="Calibri"/>
              </a:rPr>
              <a:t>TEXT</a:t>
            </a:r>
            <a:endParaRPr lang="en-US" dirty="0"/>
          </a:p>
        </p:txBody>
      </p:sp>
      <p:sp>
        <p:nvSpPr>
          <p:cNvPr id="59" name="Text Placeholder 53"/>
          <p:cNvSpPr>
            <a:spLocks noGrp="1"/>
          </p:cNvSpPr>
          <p:nvPr>
            <p:ph type="body" sz="quarter" idx="18" hasCustomPrompt="1"/>
          </p:nvPr>
        </p:nvSpPr>
        <p:spPr>
          <a:xfrm>
            <a:off x="6061873" y="2431975"/>
            <a:ext cx="805007" cy="190500"/>
          </a:xfrm>
        </p:spPr>
        <p:txBody>
          <a:bodyPr>
            <a:normAutofit/>
          </a:bodyPr>
          <a:lstStyle>
            <a:lvl1pPr marL="0" indent="0" algn="ctr">
              <a:buNone/>
              <a:defRPr lang="en-US" sz="900" b="1" kern="1200" dirty="0" smtClean="0">
                <a:solidFill>
                  <a:schemeClr val="tx1"/>
                </a:solidFill>
                <a:latin typeface="Calibri"/>
                <a:ea typeface="+mn-ea"/>
                <a:cs typeface="Calibri"/>
              </a:defRPr>
            </a:lvl1pPr>
          </a:lstStyle>
          <a:p>
            <a:pPr lvl="0"/>
            <a:r>
              <a:rPr lang="en-US" sz="900" b="1" kern="1200" dirty="0">
                <a:solidFill>
                  <a:schemeClr val="tx1"/>
                </a:solidFill>
                <a:latin typeface="Calibri"/>
                <a:ea typeface="+mn-ea"/>
                <a:cs typeface="Calibri"/>
              </a:rPr>
              <a:t>TEXT</a:t>
            </a:r>
            <a:endParaRPr lang="en-US" dirty="0"/>
          </a:p>
        </p:txBody>
      </p:sp>
      <p:sp>
        <p:nvSpPr>
          <p:cNvPr id="60" name="Text Placeholder 53"/>
          <p:cNvSpPr>
            <a:spLocks noGrp="1"/>
          </p:cNvSpPr>
          <p:nvPr>
            <p:ph type="body" sz="quarter" idx="19" hasCustomPrompt="1"/>
          </p:nvPr>
        </p:nvSpPr>
        <p:spPr>
          <a:xfrm>
            <a:off x="7100206" y="2694003"/>
            <a:ext cx="805007" cy="190500"/>
          </a:xfrm>
        </p:spPr>
        <p:txBody>
          <a:bodyPr>
            <a:normAutofit/>
          </a:bodyPr>
          <a:lstStyle>
            <a:lvl1pPr marL="0" indent="0" algn="ctr">
              <a:buNone/>
              <a:defRPr lang="en-US" sz="900" b="1" kern="1200" dirty="0" smtClean="0">
                <a:solidFill>
                  <a:schemeClr val="tx1"/>
                </a:solidFill>
                <a:latin typeface="Calibri"/>
                <a:ea typeface="+mn-ea"/>
                <a:cs typeface="Calibri"/>
              </a:defRPr>
            </a:lvl1pPr>
          </a:lstStyle>
          <a:p>
            <a:pPr lvl="0"/>
            <a:r>
              <a:rPr lang="en-US" sz="900" b="1" kern="1200" dirty="0">
                <a:solidFill>
                  <a:schemeClr val="tx1"/>
                </a:solidFill>
                <a:latin typeface="Calibri"/>
                <a:ea typeface="+mn-ea"/>
                <a:cs typeface="Calibri"/>
              </a:rPr>
              <a:t>TEXT</a:t>
            </a:r>
            <a:endParaRPr lang="en-US" dirty="0"/>
          </a:p>
        </p:txBody>
      </p:sp>
      <p:grpSp>
        <p:nvGrpSpPr>
          <p:cNvPr id="5" name="Group 4"/>
          <p:cNvGrpSpPr/>
          <p:nvPr userDrawn="1"/>
        </p:nvGrpSpPr>
        <p:grpSpPr>
          <a:xfrm>
            <a:off x="1230149" y="1775836"/>
            <a:ext cx="6822566" cy="2535193"/>
            <a:chOff x="1230149" y="1502305"/>
            <a:chExt cx="6822566" cy="2535193"/>
          </a:xfrm>
        </p:grpSpPr>
        <p:sp>
          <p:nvSpPr>
            <p:cNvPr id="82" name="Oval 81"/>
            <p:cNvSpPr/>
            <p:nvPr userDrawn="1"/>
          </p:nvSpPr>
          <p:spPr>
            <a:xfrm>
              <a:off x="5201532" y="1815349"/>
              <a:ext cx="580162" cy="580163"/>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83" name="Freeform 1"/>
            <p:cNvSpPr>
              <a:spLocks noChangeArrowheads="1"/>
            </p:cNvSpPr>
            <p:nvPr userDrawn="1"/>
          </p:nvSpPr>
          <p:spPr bwMode="auto">
            <a:xfrm rot="5400000">
              <a:off x="6930107" y="1411918"/>
              <a:ext cx="1032222" cy="1212995"/>
            </a:xfrm>
            <a:custGeom>
              <a:avLst/>
              <a:gdLst>
                <a:gd name="T0" fmla="*/ 1782 w 2658"/>
                <a:gd name="T1" fmla="*/ 0 h 2470"/>
                <a:gd name="T2" fmla="*/ 1782 w 2658"/>
                <a:gd name="T3" fmla="*/ 0 h 2470"/>
                <a:gd name="T4" fmla="*/ 1782 w 2658"/>
                <a:gd name="T5" fmla="*/ 438 h 2470"/>
                <a:gd name="T6" fmla="*/ 1469 w 2658"/>
                <a:gd name="T7" fmla="*/ 438 h 2470"/>
                <a:gd name="T8" fmla="*/ 375 w 2658"/>
                <a:gd name="T9" fmla="*/ 1219 h 2470"/>
                <a:gd name="T10" fmla="*/ 1469 w 2658"/>
                <a:gd name="T11" fmla="*/ 2032 h 2470"/>
                <a:gd name="T12" fmla="*/ 2188 w 2658"/>
                <a:gd name="T13" fmla="*/ 2032 h 2470"/>
                <a:gd name="T14" fmla="*/ 2188 w 2658"/>
                <a:gd name="T15" fmla="*/ 2469 h 2470"/>
                <a:gd name="T16" fmla="*/ 2657 w 2658"/>
                <a:gd name="T17" fmla="*/ 2469 h 2470"/>
                <a:gd name="T18" fmla="*/ 1500 w 2658"/>
                <a:gd name="T19" fmla="*/ 2469 h 2470"/>
                <a:gd name="T20" fmla="*/ 0 w 2658"/>
                <a:gd name="T21" fmla="*/ 1219 h 2470"/>
                <a:gd name="T22" fmla="*/ 1469 w 2658"/>
                <a:gd name="T23" fmla="*/ 0 h 2470"/>
                <a:gd name="T24" fmla="*/ 1782 w 2658"/>
                <a:gd name="T25" fmla="*/ 0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58" h="2470">
                  <a:moveTo>
                    <a:pt x="1782" y="0"/>
                  </a:moveTo>
                  <a:lnTo>
                    <a:pt x="1782" y="0"/>
                  </a:lnTo>
                  <a:cubicBezTo>
                    <a:pt x="1782" y="438"/>
                    <a:pt x="1782" y="438"/>
                    <a:pt x="1782" y="438"/>
                  </a:cubicBezTo>
                  <a:cubicBezTo>
                    <a:pt x="1469" y="438"/>
                    <a:pt x="1469" y="438"/>
                    <a:pt x="1469" y="438"/>
                  </a:cubicBezTo>
                  <a:cubicBezTo>
                    <a:pt x="688" y="438"/>
                    <a:pt x="375" y="781"/>
                    <a:pt x="375" y="1219"/>
                  </a:cubicBezTo>
                  <a:cubicBezTo>
                    <a:pt x="375" y="1719"/>
                    <a:pt x="719" y="2032"/>
                    <a:pt x="1469" y="2032"/>
                  </a:cubicBezTo>
                  <a:cubicBezTo>
                    <a:pt x="2188" y="2032"/>
                    <a:pt x="2188" y="2032"/>
                    <a:pt x="2188" y="2032"/>
                  </a:cubicBezTo>
                  <a:cubicBezTo>
                    <a:pt x="2188" y="2469"/>
                    <a:pt x="2188" y="2469"/>
                    <a:pt x="2188" y="2469"/>
                  </a:cubicBezTo>
                  <a:cubicBezTo>
                    <a:pt x="2657" y="2469"/>
                    <a:pt x="2657" y="2469"/>
                    <a:pt x="2657" y="2469"/>
                  </a:cubicBezTo>
                  <a:cubicBezTo>
                    <a:pt x="1500" y="2469"/>
                    <a:pt x="1500" y="2469"/>
                    <a:pt x="1500" y="2469"/>
                  </a:cubicBezTo>
                  <a:cubicBezTo>
                    <a:pt x="438" y="2469"/>
                    <a:pt x="0" y="1938"/>
                    <a:pt x="0" y="1219"/>
                  </a:cubicBezTo>
                  <a:cubicBezTo>
                    <a:pt x="0" y="532"/>
                    <a:pt x="407" y="0"/>
                    <a:pt x="1469" y="0"/>
                  </a:cubicBezTo>
                  <a:lnTo>
                    <a:pt x="1782" y="0"/>
                  </a:lnTo>
                </a:path>
              </a:pathLst>
            </a:custGeom>
            <a:solidFill>
              <a:schemeClr val="bg1">
                <a:lumMod val="85000"/>
              </a:schemeClr>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84" name="Freeform 2"/>
            <p:cNvSpPr>
              <a:spLocks noChangeArrowheads="1"/>
            </p:cNvSpPr>
            <p:nvPr userDrawn="1"/>
          </p:nvSpPr>
          <p:spPr bwMode="auto">
            <a:xfrm rot="5400000">
              <a:off x="6032881" y="2178687"/>
              <a:ext cx="849059" cy="1197832"/>
            </a:xfrm>
            <a:custGeom>
              <a:avLst/>
              <a:gdLst>
                <a:gd name="T0" fmla="*/ 750 w 2187"/>
                <a:gd name="T1" fmla="*/ 0 h 2438"/>
                <a:gd name="T2" fmla="*/ 750 w 2187"/>
                <a:gd name="T3" fmla="*/ 0 h 2438"/>
                <a:gd name="T4" fmla="*/ 2186 w 2187"/>
                <a:gd name="T5" fmla="*/ 1187 h 2438"/>
                <a:gd name="T6" fmla="*/ 719 w 2187"/>
                <a:gd name="T7" fmla="*/ 2437 h 2438"/>
                <a:gd name="T8" fmla="*/ 0 w 2187"/>
                <a:gd name="T9" fmla="*/ 2437 h 2438"/>
                <a:gd name="T10" fmla="*/ 469 w 2187"/>
                <a:gd name="T11" fmla="*/ 2437 h 2438"/>
                <a:gd name="T12" fmla="*/ 469 w 2187"/>
                <a:gd name="T13" fmla="*/ 2031 h 2438"/>
                <a:gd name="T14" fmla="*/ 750 w 2187"/>
                <a:gd name="T15" fmla="*/ 2031 h 2438"/>
                <a:gd name="T16" fmla="*/ 1843 w 2187"/>
                <a:gd name="T17" fmla="*/ 1218 h 2438"/>
                <a:gd name="T18" fmla="*/ 750 w 2187"/>
                <a:gd name="T19" fmla="*/ 437 h 2438"/>
                <a:gd name="T20" fmla="*/ 469 w 2187"/>
                <a:gd name="T21" fmla="*/ 437 h 2438"/>
                <a:gd name="T22" fmla="*/ 0 w 2187"/>
                <a:gd name="T23" fmla="*/ 437 h 2438"/>
                <a:gd name="T24" fmla="*/ 0 w 2187"/>
                <a:gd name="T25" fmla="*/ 0 h 2438"/>
                <a:gd name="T26" fmla="*/ 750 w 2187"/>
                <a:gd name="T27" fmla="*/ 0 h 2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7" h="2438">
                  <a:moveTo>
                    <a:pt x="750" y="0"/>
                  </a:moveTo>
                  <a:lnTo>
                    <a:pt x="750" y="0"/>
                  </a:lnTo>
                  <a:cubicBezTo>
                    <a:pt x="1780" y="0"/>
                    <a:pt x="2186" y="500"/>
                    <a:pt x="2186" y="1187"/>
                  </a:cubicBezTo>
                  <a:cubicBezTo>
                    <a:pt x="2186" y="1906"/>
                    <a:pt x="1749" y="2437"/>
                    <a:pt x="719" y="2437"/>
                  </a:cubicBezTo>
                  <a:cubicBezTo>
                    <a:pt x="0" y="2437"/>
                    <a:pt x="0" y="2437"/>
                    <a:pt x="0" y="2437"/>
                  </a:cubicBezTo>
                  <a:cubicBezTo>
                    <a:pt x="469" y="2437"/>
                    <a:pt x="469" y="2437"/>
                    <a:pt x="469" y="2437"/>
                  </a:cubicBezTo>
                  <a:cubicBezTo>
                    <a:pt x="469" y="2031"/>
                    <a:pt x="469" y="2031"/>
                    <a:pt x="469" y="2031"/>
                  </a:cubicBezTo>
                  <a:cubicBezTo>
                    <a:pt x="750" y="2031"/>
                    <a:pt x="750" y="2031"/>
                    <a:pt x="750" y="2031"/>
                  </a:cubicBezTo>
                  <a:cubicBezTo>
                    <a:pt x="1499" y="2031"/>
                    <a:pt x="1843" y="1687"/>
                    <a:pt x="1843" y="1218"/>
                  </a:cubicBezTo>
                  <a:cubicBezTo>
                    <a:pt x="1843" y="750"/>
                    <a:pt x="1499" y="437"/>
                    <a:pt x="750" y="437"/>
                  </a:cubicBezTo>
                  <a:cubicBezTo>
                    <a:pt x="469" y="437"/>
                    <a:pt x="469" y="437"/>
                    <a:pt x="469" y="437"/>
                  </a:cubicBezTo>
                  <a:cubicBezTo>
                    <a:pt x="0" y="437"/>
                    <a:pt x="0" y="437"/>
                    <a:pt x="0" y="437"/>
                  </a:cubicBezTo>
                  <a:cubicBezTo>
                    <a:pt x="0" y="0"/>
                    <a:pt x="0" y="0"/>
                    <a:pt x="0" y="0"/>
                  </a:cubicBezTo>
                  <a:lnTo>
                    <a:pt x="750" y="0"/>
                  </a:lnTo>
                </a:path>
              </a:pathLst>
            </a:custGeom>
            <a:solidFill>
              <a:schemeClr val="accent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85" name="Freeform 3"/>
            <p:cNvSpPr>
              <a:spLocks noChangeArrowheads="1"/>
            </p:cNvSpPr>
            <p:nvPr userDrawn="1"/>
          </p:nvSpPr>
          <p:spPr bwMode="auto">
            <a:xfrm rot="5400000">
              <a:off x="4773276" y="1588970"/>
              <a:ext cx="1371160" cy="1197832"/>
            </a:xfrm>
            <a:custGeom>
              <a:avLst/>
              <a:gdLst>
                <a:gd name="T0" fmla="*/ 2657 w 3532"/>
                <a:gd name="T1" fmla="*/ 0 h 2437"/>
                <a:gd name="T2" fmla="*/ 2657 w 3532"/>
                <a:gd name="T3" fmla="*/ 0 h 2437"/>
                <a:gd name="T4" fmla="*/ 2657 w 3532"/>
                <a:gd name="T5" fmla="*/ 406 h 2437"/>
                <a:gd name="T6" fmla="*/ 2188 w 3532"/>
                <a:gd name="T7" fmla="*/ 406 h 2437"/>
                <a:gd name="T8" fmla="*/ 1469 w 3532"/>
                <a:gd name="T9" fmla="*/ 406 h 2437"/>
                <a:gd name="T10" fmla="*/ 375 w 3532"/>
                <a:gd name="T11" fmla="*/ 1187 h 2437"/>
                <a:gd name="T12" fmla="*/ 1469 w 3532"/>
                <a:gd name="T13" fmla="*/ 2000 h 2437"/>
                <a:gd name="T14" fmla="*/ 1750 w 3532"/>
                <a:gd name="T15" fmla="*/ 2000 h 2437"/>
                <a:gd name="T16" fmla="*/ 1750 w 3532"/>
                <a:gd name="T17" fmla="*/ 2436 h 2437"/>
                <a:gd name="T18" fmla="*/ 3531 w 3532"/>
                <a:gd name="T19" fmla="*/ 2436 h 2437"/>
                <a:gd name="T20" fmla="*/ 1500 w 3532"/>
                <a:gd name="T21" fmla="*/ 2436 h 2437"/>
                <a:gd name="T22" fmla="*/ 0 w 3532"/>
                <a:gd name="T23" fmla="*/ 1187 h 2437"/>
                <a:gd name="T24" fmla="*/ 1469 w 3532"/>
                <a:gd name="T25" fmla="*/ 0 h 2437"/>
                <a:gd name="T26" fmla="*/ 2657 w 3532"/>
                <a:gd name="T27" fmla="*/ 0 h 2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2" h="2437">
                  <a:moveTo>
                    <a:pt x="2657" y="0"/>
                  </a:moveTo>
                  <a:lnTo>
                    <a:pt x="2657" y="0"/>
                  </a:lnTo>
                  <a:cubicBezTo>
                    <a:pt x="2657" y="406"/>
                    <a:pt x="2657" y="406"/>
                    <a:pt x="2657" y="406"/>
                  </a:cubicBezTo>
                  <a:cubicBezTo>
                    <a:pt x="2188" y="406"/>
                    <a:pt x="2188" y="406"/>
                    <a:pt x="2188" y="406"/>
                  </a:cubicBezTo>
                  <a:cubicBezTo>
                    <a:pt x="1469" y="406"/>
                    <a:pt x="1469" y="406"/>
                    <a:pt x="1469" y="406"/>
                  </a:cubicBezTo>
                  <a:cubicBezTo>
                    <a:pt x="688" y="406"/>
                    <a:pt x="375" y="750"/>
                    <a:pt x="375" y="1187"/>
                  </a:cubicBezTo>
                  <a:cubicBezTo>
                    <a:pt x="375" y="1687"/>
                    <a:pt x="719" y="2000"/>
                    <a:pt x="1469" y="2000"/>
                  </a:cubicBezTo>
                  <a:cubicBezTo>
                    <a:pt x="1750" y="2000"/>
                    <a:pt x="1750" y="2000"/>
                    <a:pt x="1750" y="2000"/>
                  </a:cubicBezTo>
                  <a:cubicBezTo>
                    <a:pt x="1750" y="2436"/>
                    <a:pt x="1750" y="2436"/>
                    <a:pt x="1750" y="2436"/>
                  </a:cubicBezTo>
                  <a:cubicBezTo>
                    <a:pt x="3531" y="2436"/>
                    <a:pt x="3531" y="2436"/>
                    <a:pt x="3531" y="2436"/>
                  </a:cubicBezTo>
                  <a:cubicBezTo>
                    <a:pt x="1500" y="2436"/>
                    <a:pt x="1500" y="2436"/>
                    <a:pt x="1500" y="2436"/>
                  </a:cubicBezTo>
                  <a:cubicBezTo>
                    <a:pt x="438" y="2436"/>
                    <a:pt x="0" y="1906"/>
                    <a:pt x="0" y="1187"/>
                  </a:cubicBezTo>
                  <a:cubicBezTo>
                    <a:pt x="0" y="500"/>
                    <a:pt x="407" y="0"/>
                    <a:pt x="1469" y="0"/>
                  </a:cubicBezTo>
                  <a:lnTo>
                    <a:pt x="2657" y="0"/>
                  </a:lnTo>
                </a:path>
              </a:pathLst>
            </a:custGeom>
            <a:solidFill>
              <a:schemeClr val="accent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86" name="Freeform 4"/>
            <p:cNvSpPr>
              <a:spLocks noChangeArrowheads="1"/>
            </p:cNvSpPr>
            <p:nvPr userDrawn="1"/>
          </p:nvSpPr>
          <p:spPr bwMode="auto">
            <a:xfrm rot="5400000">
              <a:off x="3788294" y="2254986"/>
              <a:ext cx="1359178" cy="1212995"/>
            </a:xfrm>
            <a:custGeom>
              <a:avLst/>
              <a:gdLst>
                <a:gd name="T0" fmla="*/ 2062 w 3500"/>
                <a:gd name="T1" fmla="*/ 0 h 2469"/>
                <a:gd name="T2" fmla="*/ 2062 w 3500"/>
                <a:gd name="T3" fmla="*/ 0 h 2469"/>
                <a:gd name="T4" fmla="*/ 3499 w 3500"/>
                <a:gd name="T5" fmla="*/ 1186 h 2469"/>
                <a:gd name="T6" fmla="*/ 2031 w 3500"/>
                <a:gd name="T7" fmla="*/ 2468 h 2469"/>
                <a:gd name="T8" fmla="*/ 0 w 3500"/>
                <a:gd name="T9" fmla="*/ 2468 h 2469"/>
                <a:gd name="T10" fmla="*/ 1781 w 3500"/>
                <a:gd name="T11" fmla="*/ 2468 h 2469"/>
                <a:gd name="T12" fmla="*/ 1781 w 3500"/>
                <a:gd name="T13" fmla="*/ 2030 h 2469"/>
                <a:gd name="T14" fmla="*/ 2062 w 3500"/>
                <a:gd name="T15" fmla="*/ 2030 h 2469"/>
                <a:gd name="T16" fmla="*/ 3156 w 3500"/>
                <a:gd name="T17" fmla="*/ 1218 h 2469"/>
                <a:gd name="T18" fmla="*/ 2062 w 3500"/>
                <a:gd name="T19" fmla="*/ 436 h 2469"/>
                <a:gd name="T20" fmla="*/ 1781 w 3500"/>
                <a:gd name="T21" fmla="*/ 436 h 2469"/>
                <a:gd name="T22" fmla="*/ 0 w 3500"/>
                <a:gd name="T23" fmla="*/ 436 h 2469"/>
                <a:gd name="T24" fmla="*/ 0 w 3500"/>
                <a:gd name="T25" fmla="*/ 0 h 2469"/>
                <a:gd name="T26" fmla="*/ 2062 w 3500"/>
                <a:gd name="T27" fmla="*/ 0 h 2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00" h="2469">
                  <a:moveTo>
                    <a:pt x="2062" y="0"/>
                  </a:moveTo>
                  <a:lnTo>
                    <a:pt x="2062" y="0"/>
                  </a:lnTo>
                  <a:cubicBezTo>
                    <a:pt x="3093" y="0"/>
                    <a:pt x="3499" y="530"/>
                    <a:pt x="3499" y="1186"/>
                  </a:cubicBezTo>
                  <a:cubicBezTo>
                    <a:pt x="3499" y="1905"/>
                    <a:pt x="3062" y="2468"/>
                    <a:pt x="2031" y="2468"/>
                  </a:cubicBezTo>
                  <a:cubicBezTo>
                    <a:pt x="0" y="2468"/>
                    <a:pt x="0" y="2468"/>
                    <a:pt x="0" y="2468"/>
                  </a:cubicBezTo>
                  <a:cubicBezTo>
                    <a:pt x="1781" y="2468"/>
                    <a:pt x="1781" y="2468"/>
                    <a:pt x="1781" y="2468"/>
                  </a:cubicBezTo>
                  <a:cubicBezTo>
                    <a:pt x="1781" y="2030"/>
                    <a:pt x="1781" y="2030"/>
                    <a:pt x="1781" y="2030"/>
                  </a:cubicBezTo>
                  <a:cubicBezTo>
                    <a:pt x="2062" y="2030"/>
                    <a:pt x="2062" y="2030"/>
                    <a:pt x="2062" y="2030"/>
                  </a:cubicBezTo>
                  <a:cubicBezTo>
                    <a:pt x="2812" y="2030"/>
                    <a:pt x="3156" y="1718"/>
                    <a:pt x="3156" y="1218"/>
                  </a:cubicBezTo>
                  <a:cubicBezTo>
                    <a:pt x="3156" y="780"/>
                    <a:pt x="2812" y="436"/>
                    <a:pt x="2062" y="436"/>
                  </a:cubicBezTo>
                  <a:cubicBezTo>
                    <a:pt x="1781" y="436"/>
                    <a:pt x="1781" y="436"/>
                    <a:pt x="1781" y="436"/>
                  </a:cubicBezTo>
                  <a:cubicBezTo>
                    <a:pt x="0" y="436"/>
                    <a:pt x="0" y="436"/>
                    <a:pt x="0" y="436"/>
                  </a:cubicBezTo>
                  <a:cubicBezTo>
                    <a:pt x="0" y="0"/>
                    <a:pt x="0" y="0"/>
                    <a:pt x="0" y="0"/>
                  </a:cubicBezTo>
                  <a:lnTo>
                    <a:pt x="2062" y="0"/>
                  </a:ln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87" name="Freeform 5"/>
            <p:cNvSpPr>
              <a:spLocks noChangeArrowheads="1"/>
            </p:cNvSpPr>
            <p:nvPr userDrawn="1"/>
          </p:nvSpPr>
          <p:spPr bwMode="auto">
            <a:xfrm rot="5400000">
              <a:off x="2551275" y="1831192"/>
              <a:ext cx="1855604" cy="1197832"/>
            </a:xfrm>
            <a:custGeom>
              <a:avLst/>
              <a:gdLst>
                <a:gd name="T0" fmla="*/ 1750 w 4782"/>
                <a:gd name="T1" fmla="*/ 2438 h 2439"/>
                <a:gd name="T2" fmla="*/ 1750 w 4782"/>
                <a:gd name="T3" fmla="*/ 2438 h 2439"/>
                <a:gd name="T4" fmla="*/ 1750 w 4782"/>
                <a:gd name="T5" fmla="*/ 2000 h 2439"/>
                <a:gd name="T6" fmla="*/ 1469 w 4782"/>
                <a:gd name="T7" fmla="*/ 2000 h 2439"/>
                <a:gd name="T8" fmla="*/ 375 w 4782"/>
                <a:gd name="T9" fmla="*/ 1188 h 2439"/>
                <a:gd name="T10" fmla="*/ 1469 w 4782"/>
                <a:gd name="T11" fmla="*/ 438 h 2439"/>
                <a:gd name="T12" fmla="*/ 1750 w 4782"/>
                <a:gd name="T13" fmla="*/ 438 h 2439"/>
                <a:gd name="T14" fmla="*/ 3531 w 4782"/>
                <a:gd name="T15" fmla="*/ 438 h 2439"/>
                <a:gd name="T16" fmla="*/ 3531 w 4782"/>
                <a:gd name="T17" fmla="*/ 0 h 2439"/>
                <a:gd name="T18" fmla="*/ 1469 w 4782"/>
                <a:gd name="T19" fmla="*/ 0 h 2439"/>
                <a:gd name="T20" fmla="*/ 0 w 4782"/>
                <a:gd name="T21" fmla="*/ 1188 h 2439"/>
                <a:gd name="T22" fmla="*/ 1500 w 4782"/>
                <a:gd name="T23" fmla="*/ 2438 h 2439"/>
                <a:gd name="T24" fmla="*/ 4781 w 4782"/>
                <a:gd name="T25" fmla="*/ 2438 h 2439"/>
                <a:gd name="T26" fmla="*/ 1750 w 4782"/>
                <a:gd name="T27" fmla="*/ 2438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82" h="2439">
                  <a:moveTo>
                    <a:pt x="1750" y="2438"/>
                  </a:moveTo>
                  <a:lnTo>
                    <a:pt x="1750" y="2438"/>
                  </a:lnTo>
                  <a:cubicBezTo>
                    <a:pt x="1750" y="2000"/>
                    <a:pt x="1750" y="2000"/>
                    <a:pt x="1750" y="2000"/>
                  </a:cubicBezTo>
                  <a:cubicBezTo>
                    <a:pt x="1469" y="2000"/>
                    <a:pt x="1469" y="2000"/>
                    <a:pt x="1469" y="2000"/>
                  </a:cubicBezTo>
                  <a:cubicBezTo>
                    <a:pt x="719" y="2000"/>
                    <a:pt x="375" y="1688"/>
                    <a:pt x="375" y="1188"/>
                  </a:cubicBezTo>
                  <a:cubicBezTo>
                    <a:pt x="375" y="750"/>
                    <a:pt x="688" y="438"/>
                    <a:pt x="1469" y="438"/>
                  </a:cubicBezTo>
                  <a:cubicBezTo>
                    <a:pt x="1750" y="438"/>
                    <a:pt x="1750" y="438"/>
                    <a:pt x="1750" y="438"/>
                  </a:cubicBezTo>
                  <a:cubicBezTo>
                    <a:pt x="3531" y="438"/>
                    <a:pt x="3531" y="438"/>
                    <a:pt x="3531" y="438"/>
                  </a:cubicBezTo>
                  <a:cubicBezTo>
                    <a:pt x="3531" y="0"/>
                    <a:pt x="3531" y="0"/>
                    <a:pt x="3531" y="0"/>
                  </a:cubicBezTo>
                  <a:cubicBezTo>
                    <a:pt x="1469" y="0"/>
                    <a:pt x="1469" y="0"/>
                    <a:pt x="1469" y="0"/>
                  </a:cubicBezTo>
                  <a:cubicBezTo>
                    <a:pt x="407" y="0"/>
                    <a:pt x="0" y="500"/>
                    <a:pt x="0" y="1188"/>
                  </a:cubicBezTo>
                  <a:cubicBezTo>
                    <a:pt x="0" y="1906"/>
                    <a:pt x="438" y="2438"/>
                    <a:pt x="1500" y="2438"/>
                  </a:cubicBezTo>
                  <a:cubicBezTo>
                    <a:pt x="4781" y="2438"/>
                    <a:pt x="4781" y="2438"/>
                    <a:pt x="4781" y="2438"/>
                  </a:cubicBezTo>
                  <a:lnTo>
                    <a:pt x="1750" y="2438"/>
                  </a:ln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88" name="Freeform 6"/>
            <p:cNvSpPr>
              <a:spLocks noChangeArrowheads="1"/>
            </p:cNvSpPr>
            <p:nvPr userDrawn="1"/>
          </p:nvSpPr>
          <p:spPr bwMode="auto">
            <a:xfrm rot="5400000">
              <a:off x="1222673" y="2163404"/>
              <a:ext cx="2535192" cy="1212995"/>
            </a:xfrm>
            <a:custGeom>
              <a:avLst/>
              <a:gdLst>
                <a:gd name="T0" fmla="*/ 5062 w 6532"/>
                <a:gd name="T1" fmla="*/ 0 h 2470"/>
                <a:gd name="T2" fmla="*/ 5062 w 6532"/>
                <a:gd name="T3" fmla="*/ 0 h 2470"/>
                <a:gd name="T4" fmla="*/ 6531 w 6532"/>
                <a:gd name="T5" fmla="*/ 1219 h 2470"/>
                <a:gd name="T6" fmla="*/ 5062 w 6532"/>
                <a:gd name="T7" fmla="*/ 2469 h 2470"/>
                <a:gd name="T8" fmla="*/ 0 w 6532"/>
                <a:gd name="T9" fmla="*/ 2469 h 2470"/>
                <a:gd name="T10" fmla="*/ 0 w 6532"/>
                <a:gd name="T11" fmla="*/ 2031 h 2470"/>
                <a:gd name="T12" fmla="*/ 5062 w 6532"/>
                <a:gd name="T13" fmla="*/ 2031 h 2470"/>
                <a:gd name="T14" fmla="*/ 6156 w 6532"/>
                <a:gd name="T15" fmla="*/ 1219 h 2470"/>
                <a:gd name="T16" fmla="*/ 5062 w 6532"/>
                <a:gd name="T17" fmla="*/ 438 h 2470"/>
                <a:gd name="T18" fmla="*/ 4781 w 6532"/>
                <a:gd name="T19" fmla="*/ 438 h 2470"/>
                <a:gd name="T20" fmla="*/ 1750 w 6532"/>
                <a:gd name="T21" fmla="*/ 438 h 2470"/>
                <a:gd name="T22" fmla="*/ 1750 w 6532"/>
                <a:gd name="T23" fmla="*/ 0 h 2470"/>
                <a:gd name="T24" fmla="*/ 5062 w 6532"/>
                <a:gd name="T25" fmla="*/ 0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2" h="2470">
                  <a:moveTo>
                    <a:pt x="5062" y="0"/>
                  </a:moveTo>
                  <a:lnTo>
                    <a:pt x="5062" y="0"/>
                  </a:lnTo>
                  <a:cubicBezTo>
                    <a:pt x="6124" y="0"/>
                    <a:pt x="6531" y="531"/>
                    <a:pt x="6531" y="1219"/>
                  </a:cubicBezTo>
                  <a:cubicBezTo>
                    <a:pt x="6531" y="1937"/>
                    <a:pt x="6093" y="2469"/>
                    <a:pt x="5062" y="2469"/>
                  </a:cubicBezTo>
                  <a:cubicBezTo>
                    <a:pt x="0" y="2469"/>
                    <a:pt x="0" y="2469"/>
                    <a:pt x="0" y="2469"/>
                  </a:cubicBezTo>
                  <a:cubicBezTo>
                    <a:pt x="0" y="2031"/>
                    <a:pt x="0" y="2031"/>
                    <a:pt x="0" y="2031"/>
                  </a:cubicBezTo>
                  <a:cubicBezTo>
                    <a:pt x="5062" y="2031"/>
                    <a:pt x="5062" y="2031"/>
                    <a:pt x="5062" y="2031"/>
                  </a:cubicBezTo>
                  <a:cubicBezTo>
                    <a:pt x="5843" y="2031"/>
                    <a:pt x="6156" y="1719"/>
                    <a:pt x="6156" y="1219"/>
                  </a:cubicBezTo>
                  <a:cubicBezTo>
                    <a:pt x="6156" y="781"/>
                    <a:pt x="5843" y="438"/>
                    <a:pt x="5062" y="438"/>
                  </a:cubicBezTo>
                  <a:cubicBezTo>
                    <a:pt x="4781" y="438"/>
                    <a:pt x="4781" y="438"/>
                    <a:pt x="4781" y="438"/>
                  </a:cubicBezTo>
                  <a:cubicBezTo>
                    <a:pt x="1750" y="438"/>
                    <a:pt x="1750" y="438"/>
                    <a:pt x="1750" y="438"/>
                  </a:cubicBezTo>
                  <a:cubicBezTo>
                    <a:pt x="1750" y="0"/>
                    <a:pt x="1750" y="0"/>
                    <a:pt x="1750" y="0"/>
                  </a:cubicBezTo>
                  <a:lnTo>
                    <a:pt x="5062" y="0"/>
                  </a:ln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89" name="Oval 88"/>
            <p:cNvSpPr/>
            <p:nvPr userDrawn="1"/>
          </p:nvSpPr>
          <p:spPr>
            <a:xfrm>
              <a:off x="2231158" y="3159978"/>
              <a:ext cx="580162" cy="58016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51" tIns="34275" rIns="68551" bIns="34275" rtlCol="0" anchor="ctr"/>
            <a:lstStyle/>
            <a:p>
              <a:pPr algn="ctr"/>
              <a:endParaRPr lang="en-US" dirty="0"/>
            </a:p>
          </p:txBody>
        </p:sp>
        <p:sp>
          <p:nvSpPr>
            <p:cNvPr id="90" name="Oval 89"/>
            <p:cNvSpPr/>
            <p:nvPr userDrawn="1"/>
          </p:nvSpPr>
          <p:spPr>
            <a:xfrm>
              <a:off x="3222632" y="1815349"/>
              <a:ext cx="580162" cy="58016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51" tIns="34275" rIns="68551" bIns="34275" rtlCol="0" anchor="ctr"/>
            <a:lstStyle/>
            <a:p>
              <a:pPr algn="ctr"/>
              <a:endParaRPr lang="en-US" dirty="0"/>
            </a:p>
          </p:txBody>
        </p:sp>
        <p:sp>
          <p:nvSpPr>
            <p:cNvPr id="91" name="Oval 90"/>
            <p:cNvSpPr/>
            <p:nvPr userDrawn="1"/>
          </p:nvSpPr>
          <p:spPr>
            <a:xfrm>
              <a:off x="4213086" y="2720587"/>
              <a:ext cx="580162" cy="580163"/>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68551" tIns="34275" rIns="68551" bIns="34275" rtlCol="0" anchor="ctr"/>
            <a:lstStyle/>
            <a:p>
              <a:pPr algn="ctr"/>
              <a:endParaRPr lang="en-US" dirty="0"/>
            </a:p>
          </p:txBody>
        </p:sp>
        <p:sp>
          <p:nvSpPr>
            <p:cNvPr id="92" name="Oval 91"/>
            <p:cNvSpPr/>
            <p:nvPr userDrawn="1"/>
          </p:nvSpPr>
          <p:spPr>
            <a:xfrm>
              <a:off x="7184483" y="1815349"/>
              <a:ext cx="580162" cy="580163"/>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51" tIns="34275" rIns="68551" bIns="34275" rtlCol="0" anchor="ctr"/>
            <a:lstStyle/>
            <a:p>
              <a:pPr algn="ctr"/>
              <a:endParaRPr lang="en-US" dirty="0"/>
            </a:p>
          </p:txBody>
        </p:sp>
        <p:sp>
          <p:nvSpPr>
            <p:cNvPr id="93" name="Oval 92"/>
            <p:cNvSpPr/>
            <p:nvPr userDrawn="1"/>
          </p:nvSpPr>
          <p:spPr>
            <a:xfrm>
              <a:off x="6208002" y="2388452"/>
              <a:ext cx="580162" cy="580163"/>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68551" tIns="34275" rIns="68551" bIns="34275" rtlCol="0" anchor="ctr"/>
            <a:lstStyle/>
            <a:p>
              <a:pPr algn="ctr"/>
              <a:endParaRPr lang="en-US" dirty="0"/>
            </a:p>
          </p:txBody>
        </p:sp>
        <p:sp>
          <p:nvSpPr>
            <p:cNvPr id="94" name="Oval 93"/>
            <p:cNvSpPr/>
            <p:nvPr userDrawn="1"/>
          </p:nvSpPr>
          <p:spPr>
            <a:xfrm>
              <a:off x="1230149" y="1525824"/>
              <a:ext cx="580162" cy="580163"/>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51" tIns="34275" rIns="68551" bIns="34275" rtlCol="0" anchor="ctr"/>
            <a:lstStyle/>
            <a:p>
              <a:pPr algn="ctr"/>
              <a:endParaRPr lang="en-US" dirty="0"/>
            </a:p>
          </p:txBody>
        </p:sp>
      </p:grpSp>
    </p:spTree>
    <p:extLst>
      <p:ext uri="{BB962C8B-B14F-4D97-AF65-F5344CB8AC3E}">
        <p14:creationId xmlns:p14="http://schemas.microsoft.com/office/powerpoint/2010/main" val="4145935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61" name="Picture Placeholder 2"/>
          <p:cNvSpPr>
            <a:spLocks noGrp="1" noChangeAspect="1"/>
          </p:cNvSpPr>
          <p:nvPr userDrawn="1">
            <p:ph type="pic" sz="quarter" idx="14"/>
          </p:nvPr>
        </p:nvSpPr>
        <p:spPr>
          <a:xfrm>
            <a:off x="967720" y="1904982"/>
            <a:ext cx="1366836" cy="1372334"/>
          </a:xfrm>
        </p:spPr>
      </p:sp>
      <p:sp>
        <p:nvSpPr>
          <p:cNvPr id="62" name="Picture Placeholder 3"/>
          <p:cNvSpPr>
            <a:spLocks noGrp="1" noChangeAspect="1"/>
          </p:cNvSpPr>
          <p:nvPr userDrawn="1">
            <p:ph type="pic" sz="quarter" idx="15"/>
          </p:nvPr>
        </p:nvSpPr>
        <p:spPr>
          <a:xfrm>
            <a:off x="2922561" y="1904982"/>
            <a:ext cx="1366836" cy="1372333"/>
          </a:xfrm>
        </p:spPr>
      </p:sp>
      <p:sp>
        <p:nvSpPr>
          <p:cNvPr id="63" name="Picture Placeholder 4"/>
          <p:cNvSpPr>
            <a:spLocks noGrp="1" noChangeAspect="1"/>
          </p:cNvSpPr>
          <p:nvPr userDrawn="1">
            <p:ph type="pic" sz="quarter" idx="16"/>
          </p:nvPr>
        </p:nvSpPr>
        <p:spPr>
          <a:xfrm>
            <a:off x="4912395" y="1904982"/>
            <a:ext cx="1366836" cy="1372333"/>
          </a:xfrm>
        </p:spPr>
      </p:sp>
      <p:sp>
        <p:nvSpPr>
          <p:cNvPr id="64" name="Picture Placeholder 5"/>
          <p:cNvSpPr>
            <a:spLocks noGrp="1" noChangeAspect="1"/>
          </p:cNvSpPr>
          <p:nvPr userDrawn="1">
            <p:ph type="pic" sz="quarter" idx="17"/>
          </p:nvPr>
        </p:nvSpPr>
        <p:spPr>
          <a:xfrm>
            <a:off x="6851304" y="1904982"/>
            <a:ext cx="1366836" cy="1372333"/>
          </a:xfrm>
        </p:spPr>
      </p:sp>
      <p:sp>
        <p:nvSpPr>
          <p:cNvPr id="67" name="Text Placeholder 66"/>
          <p:cNvSpPr>
            <a:spLocks noGrp="1"/>
          </p:cNvSpPr>
          <p:nvPr userDrawn="1">
            <p:ph type="body" sz="quarter" idx="18" hasCustomPrompt="1"/>
          </p:nvPr>
        </p:nvSpPr>
        <p:spPr>
          <a:xfrm>
            <a:off x="967720" y="3273252"/>
            <a:ext cx="1366838" cy="468615"/>
          </a:xfrm>
        </p:spPr>
        <p:txBody>
          <a:bodyPr>
            <a:normAutofit/>
          </a:bodyPr>
          <a:lstStyle>
            <a:lvl1pPr marL="0" indent="0" algn="ctr">
              <a:buNone/>
              <a:defRPr lang="en-US" sz="1600" b="1" kern="1200" dirty="0">
                <a:solidFill>
                  <a:schemeClr val="tx1"/>
                </a:solidFill>
                <a:latin typeface="+mn-lt"/>
                <a:ea typeface="+mn-ea"/>
                <a:cs typeface="Lato Regular"/>
              </a:defRPr>
            </a:lvl1pPr>
          </a:lstStyle>
          <a:p>
            <a:pPr lvl="0"/>
            <a:r>
              <a:rPr lang="en-US" sz="1600" b="1" kern="1200" dirty="0">
                <a:solidFill>
                  <a:schemeClr val="tx1"/>
                </a:solidFill>
                <a:latin typeface="+mn-lt"/>
                <a:ea typeface="+mn-ea"/>
                <a:cs typeface="Lato Regular"/>
              </a:rPr>
              <a:t>First Name</a:t>
            </a:r>
            <a:br>
              <a:rPr lang="en-US" sz="1600" b="1" kern="1200" dirty="0">
                <a:solidFill>
                  <a:schemeClr val="tx1"/>
                </a:solidFill>
                <a:latin typeface="+mn-lt"/>
                <a:ea typeface="+mn-ea"/>
                <a:cs typeface="Lato Regular"/>
              </a:rPr>
            </a:br>
            <a:r>
              <a:rPr lang="en-US" sz="1600" b="1" kern="1200" dirty="0">
                <a:solidFill>
                  <a:schemeClr val="tx1"/>
                </a:solidFill>
                <a:latin typeface="+mn-lt"/>
                <a:ea typeface="+mn-ea"/>
                <a:cs typeface="Lato Regular"/>
              </a:rPr>
              <a:t>Last Name</a:t>
            </a:r>
            <a:endParaRPr lang="en-US" dirty="0"/>
          </a:p>
        </p:txBody>
      </p:sp>
      <p:sp>
        <p:nvSpPr>
          <p:cNvPr id="73" name="Text Placeholder 72"/>
          <p:cNvSpPr>
            <a:spLocks noGrp="1"/>
          </p:cNvSpPr>
          <p:nvPr>
            <p:ph type="body" sz="quarter" idx="22" hasCustomPrompt="1"/>
          </p:nvPr>
        </p:nvSpPr>
        <p:spPr>
          <a:xfrm>
            <a:off x="967721" y="3752164"/>
            <a:ext cx="1366836" cy="189309"/>
          </a:xfrm>
        </p:spPr>
        <p:txBody>
          <a:bodyPr>
            <a:normAutofit/>
          </a:bodyPr>
          <a:lstStyle>
            <a:lvl1pPr marL="0" indent="0" algn="ctr">
              <a:buNone/>
              <a:defRPr lang="en-US" sz="900" kern="1200" dirty="0">
                <a:solidFill>
                  <a:schemeClr val="tx1"/>
                </a:solidFill>
                <a:latin typeface="+mn-lt"/>
                <a:ea typeface="+mn-ea"/>
                <a:cs typeface="Lato Light"/>
              </a:defRPr>
            </a:lvl1pPr>
          </a:lstStyle>
          <a:p>
            <a:pPr lvl="0"/>
            <a:r>
              <a:rPr lang="en-US" sz="900" kern="1200" dirty="0">
                <a:solidFill>
                  <a:schemeClr val="tx1"/>
                </a:solidFill>
                <a:latin typeface="+mn-lt"/>
                <a:ea typeface="+mn-ea"/>
                <a:cs typeface="Lato Light"/>
              </a:rPr>
              <a:t>Description</a:t>
            </a:r>
            <a:endParaRPr lang="en-US" dirty="0"/>
          </a:p>
        </p:txBody>
      </p:sp>
      <p:sp>
        <p:nvSpPr>
          <p:cNvPr id="84" name="Text Placeholder 66"/>
          <p:cNvSpPr>
            <a:spLocks noGrp="1"/>
          </p:cNvSpPr>
          <p:nvPr>
            <p:ph type="body" sz="quarter" idx="23" hasCustomPrompt="1"/>
          </p:nvPr>
        </p:nvSpPr>
        <p:spPr>
          <a:xfrm>
            <a:off x="2927845" y="3277315"/>
            <a:ext cx="1366838" cy="468615"/>
          </a:xfrm>
        </p:spPr>
        <p:txBody>
          <a:bodyPr>
            <a:normAutofit/>
          </a:bodyPr>
          <a:lstStyle>
            <a:lvl1pPr marL="0" indent="0" algn="ctr">
              <a:buNone/>
              <a:defRPr lang="en-US" sz="1600" b="1" kern="1200" dirty="0">
                <a:solidFill>
                  <a:schemeClr val="tx1"/>
                </a:solidFill>
                <a:latin typeface="+mn-lt"/>
                <a:ea typeface="+mn-ea"/>
                <a:cs typeface="Lato Regular"/>
              </a:defRPr>
            </a:lvl1pPr>
          </a:lstStyle>
          <a:p>
            <a:pPr lvl="0"/>
            <a:r>
              <a:rPr lang="en-US" sz="1600" b="1" kern="1200" dirty="0">
                <a:solidFill>
                  <a:schemeClr val="tx1"/>
                </a:solidFill>
                <a:latin typeface="+mn-lt"/>
                <a:ea typeface="+mn-ea"/>
                <a:cs typeface="Lato Regular"/>
              </a:rPr>
              <a:t>First Name</a:t>
            </a:r>
            <a:br>
              <a:rPr lang="en-US" sz="1600" b="1" kern="1200" dirty="0">
                <a:solidFill>
                  <a:schemeClr val="tx1"/>
                </a:solidFill>
                <a:latin typeface="+mn-lt"/>
                <a:ea typeface="+mn-ea"/>
                <a:cs typeface="Lato Regular"/>
              </a:rPr>
            </a:br>
            <a:r>
              <a:rPr lang="en-US" sz="1600" b="1" kern="1200" dirty="0">
                <a:solidFill>
                  <a:schemeClr val="tx1"/>
                </a:solidFill>
                <a:latin typeface="+mn-lt"/>
                <a:ea typeface="+mn-ea"/>
                <a:cs typeface="Lato Regular"/>
              </a:rPr>
              <a:t>Last Name</a:t>
            </a:r>
            <a:endParaRPr lang="en-US" dirty="0"/>
          </a:p>
        </p:txBody>
      </p:sp>
      <p:sp>
        <p:nvSpPr>
          <p:cNvPr id="85" name="Text Placeholder 72"/>
          <p:cNvSpPr>
            <a:spLocks noGrp="1"/>
          </p:cNvSpPr>
          <p:nvPr>
            <p:ph type="body" sz="quarter" idx="24" hasCustomPrompt="1"/>
          </p:nvPr>
        </p:nvSpPr>
        <p:spPr>
          <a:xfrm>
            <a:off x="2927845" y="3748470"/>
            <a:ext cx="1370013" cy="189309"/>
          </a:xfrm>
        </p:spPr>
        <p:txBody>
          <a:bodyPr>
            <a:normAutofit/>
          </a:bodyPr>
          <a:lstStyle>
            <a:lvl1pPr marL="0" indent="0" algn="ctr">
              <a:buNone/>
              <a:defRPr lang="en-US" sz="900" kern="1200" dirty="0">
                <a:solidFill>
                  <a:schemeClr val="tx1"/>
                </a:solidFill>
                <a:latin typeface="+mn-lt"/>
                <a:ea typeface="+mn-ea"/>
                <a:cs typeface="Lato Light"/>
              </a:defRPr>
            </a:lvl1pPr>
          </a:lstStyle>
          <a:p>
            <a:pPr lvl="0"/>
            <a:r>
              <a:rPr lang="en-US" sz="900" kern="1200" dirty="0">
                <a:solidFill>
                  <a:schemeClr val="tx1"/>
                </a:solidFill>
                <a:latin typeface="+mn-lt"/>
                <a:ea typeface="+mn-ea"/>
                <a:cs typeface="Lato Light"/>
              </a:rPr>
              <a:t>Description</a:t>
            </a:r>
            <a:endParaRPr lang="en-US" dirty="0"/>
          </a:p>
        </p:txBody>
      </p:sp>
      <p:sp>
        <p:nvSpPr>
          <p:cNvPr id="93" name="Text Placeholder 66"/>
          <p:cNvSpPr>
            <a:spLocks noGrp="1"/>
          </p:cNvSpPr>
          <p:nvPr>
            <p:ph type="body" sz="quarter" idx="25" hasCustomPrompt="1"/>
          </p:nvPr>
        </p:nvSpPr>
        <p:spPr>
          <a:xfrm>
            <a:off x="4912393" y="3277315"/>
            <a:ext cx="1366838" cy="468615"/>
          </a:xfrm>
        </p:spPr>
        <p:txBody>
          <a:bodyPr>
            <a:normAutofit/>
          </a:bodyPr>
          <a:lstStyle>
            <a:lvl1pPr marL="0" indent="0" algn="ctr">
              <a:buNone/>
              <a:defRPr lang="en-US" sz="1600" b="1" kern="1200" dirty="0">
                <a:solidFill>
                  <a:schemeClr val="tx1"/>
                </a:solidFill>
                <a:latin typeface="+mn-lt"/>
                <a:ea typeface="+mn-ea"/>
                <a:cs typeface="Lato Regular"/>
              </a:defRPr>
            </a:lvl1pPr>
          </a:lstStyle>
          <a:p>
            <a:pPr lvl="0"/>
            <a:r>
              <a:rPr lang="en-US" sz="1600" b="1" kern="1200" dirty="0">
                <a:solidFill>
                  <a:schemeClr val="tx1"/>
                </a:solidFill>
                <a:latin typeface="+mn-lt"/>
                <a:ea typeface="+mn-ea"/>
                <a:cs typeface="Lato Regular"/>
              </a:rPr>
              <a:t>First Name</a:t>
            </a:r>
            <a:br>
              <a:rPr lang="en-US" sz="1600" b="1" kern="1200" dirty="0">
                <a:solidFill>
                  <a:schemeClr val="tx1"/>
                </a:solidFill>
                <a:latin typeface="+mn-lt"/>
                <a:ea typeface="+mn-ea"/>
                <a:cs typeface="Lato Regular"/>
              </a:rPr>
            </a:br>
            <a:r>
              <a:rPr lang="en-US" sz="1600" b="1" kern="1200" dirty="0">
                <a:solidFill>
                  <a:schemeClr val="tx1"/>
                </a:solidFill>
                <a:latin typeface="+mn-lt"/>
                <a:ea typeface="+mn-ea"/>
                <a:cs typeface="Lato Regular"/>
              </a:rPr>
              <a:t>Last Name</a:t>
            </a:r>
            <a:endParaRPr lang="en-US" dirty="0"/>
          </a:p>
        </p:txBody>
      </p:sp>
      <p:sp>
        <p:nvSpPr>
          <p:cNvPr id="94" name="Text Placeholder 72"/>
          <p:cNvSpPr>
            <a:spLocks noGrp="1"/>
          </p:cNvSpPr>
          <p:nvPr>
            <p:ph type="body" sz="quarter" idx="26" hasCustomPrompt="1"/>
          </p:nvPr>
        </p:nvSpPr>
        <p:spPr>
          <a:xfrm>
            <a:off x="4912394" y="3747016"/>
            <a:ext cx="1370013" cy="189309"/>
          </a:xfrm>
        </p:spPr>
        <p:txBody>
          <a:bodyPr>
            <a:normAutofit/>
          </a:bodyPr>
          <a:lstStyle>
            <a:lvl1pPr marL="0" indent="0" algn="ctr">
              <a:buNone/>
              <a:defRPr lang="en-US" sz="900" kern="1200" dirty="0">
                <a:solidFill>
                  <a:schemeClr val="tx1"/>
                </a:solidFill>
                <a:latin typeface="+mn-lt"/>
                <a:ea typeface="+mn-ea"/>
                <a:cs typeface="Lato Light"/>
              </a:defRPr>
            </a:lvl1pPr>
          </a:lstStyle>
          <a:p>
            <a:pPr lvl="0"/>
            <a:r>
              <a:rPr lang="en-US" sz="900" kern="1200" dirty="0">
                <a:solidFill>
                  <a:schemeClr val="tx1"/>
                </a:solidFill>
                <a:latin typeface="+mn-lt"/>
                <a:ea typeface="+mn-ea"/>
                <a:cs typeface="Lato Light"/>
              </a:rPr>
              <a:t>Description</a:t>
            </a:r>
            <a:endParaRPr lang="en-US" dirty="0"/>
          </a:p>
        </p:txBody>
      </p:sp>
      <p:sp>
        <p:nvSpPr>
          <p:cNvPr id="103" name="Text Placeholder 66"/>
          <p:cNvSpPr>
            <a:spLocks noGrp="1"/>
          </p:cNvSpPr>
          <p:nvPr>
            <p:ph type="body" sz="quarter" idx="27" hasCustomPrompt="1"/>
          </p:nvPr>
        </p:nvSpPr>
        <p:spPr>
          <a:xfrm>
            <a:off x="6851304" y="3273252"/>
            <a:ext cx="1366838" cy="468615"/>
          </a:xfrm>
        </p:spPr>
        <p:txBody>
          <a:bodyPr>
            <a:normAutofit/>
          </a:bodyPr>
          <a:lstStyle>
            <a:lvl1pPr marL="0" indent="0" algn="ctr">
              <a:buNone/>
              <a:defRPr lang="en-US" sz="1600" b="1" kern="1200" dirty="0">
                <a:solidFill>
                  <a:schemeClr val="tx1"/>
                </a:solidFill>
                <a:latin typeface="+mn-lt"/>
                <a:ea typeface="+mn-ea"/>
                <a:cs typeface="Lato Regular"/>
              </a:defRPr>
            </a:lvl1pPr>
          </a:lstStyle>
          <a:p>
            <a:pPr lvl="0"/>
            <a:r>
              <a:rPr lang="en-US" sz="1600" b="1" kern="1200" dirty="0">
                <a:solidFill>
                  <a:schemeClr val="tx1"/>
                </a:solidFill>
                <a:latin typeface="+mn-lt"/>
                <a:ea typeface="+mn-ea"/>
                <a:cs typeface="Lato Regular"/>
              </a:rPr>
              <a:t>First Name</a:t>
            </a:r>
            <a:br>
              <a:rPr lang="en-US" sz="1600" b="1" kern="1200" dirty="0">
                <a:solidFill>
                  <a:schemeClr val="tx1"/>
                </a:solidFill>
                <a:latin typeface="+mn-lt"/>
                <a:ea typeface="+mn-ea"/>
                <a:cs typeface="Lato Regular"/>
              </a:rPr>
            </a:br>
            <a:r>
              <a:rPr lang="en-US" sz="1600" b="1" kern="1200" dirty="0">
                <a:solidFill>
                  <a:schemeClr val="tx1"/>
                </a:solidFill>
                <a:latin typeface="+mn-lt"/>
                <a:ea typeface="+mn-ea"/>
                <a:cs typeface="Lato Regular"/>
              </a:rPr>
              <a:t>Last Name</a:t>
            </a:r>
            <a:endParaRPr lang="en-US" dirty="0"/>
          </a:p>
        </p:txBody>
      </p:sp>
      <p:sp>
        <p:nvSpPr>
          <p:cNvPr id="104" name="Text Placeholder 72"/>
          <p:cNvSpPr>
            <a:spLocks noGrp="1"/>
          </p:cNvSpPr>
          <p:nvPr>
            <p:ph type="body" sz="quarter" idx="28" hasCustomPrompt="1"/>
          </p:nvPr>
        </p:nvSpPr>
        <p:spPr>
          <a:xfrm>
            <a:off x="6851305" y="3741867"/>
            <a:ext cx="1366836" cy="189309"/>
          </a:xfrm>
        </p:spPr>
        <p:txBody>
          <a:bodyPr>
            <a:normAutofit/>
          </a:bodyPr>
          <a:lstStyle>
            <a:lvl1pPr marL="0" indent="0" algn="ctr">
              <a:buNone/>
              <a:defRPr lang="en-US" sz="900" kern="1200" dirty="0">
                <a:solidFill>
                  <a:schemeClr val="tx1"/>
                </a:solidFill>
                <a:latin typeface="+mn-lt"/>
                <a:ea typeface="+mn-ea"/>
                <a:cs typeface="Lato Light"/>
              </a:defRPr>
            </a:lvl1pPr>
          </a:lstStyle>
          <a:p>
            <a:pPr lvl="0"/>
            <a:r>
              <a:rPr lang="en-US" sz="900" kern="1200" dirty="0">
                <a:solidFill>
                  <a:schemeClr val="tx1"/>
                </a:solidFill>
                <a:latin typeface="+mn-lt"/>
                <a:ea typeface="+mn-ea"/>
                <a:cs typeface="Lato Light"/>
              </a:rPr>
              <a:t>Description</a:t>
            </a:r>
            <a:endParaRPr lang="en-US" dirty="0"/>
          </a:p>
        </p:txBody>
      </p:sp>
      <p:sp>
        <p:nvSpPr>
          <p:cNvPr id="105" name="Text Placeholder 75"/>
          <p:cNvSpPr>
            <a:spLocks noGrp="1"/>
          </p:cNvSpPr>
          <p:nvPr>
            <p:ph type="body" sz="quarter" idx="12" hasCustomPrompt="1"/>
          </p:nvPr>
        </p:nvSpPr>
        <p:spPr>
          <a:xfrm>
            <a:off x="462830" y="856348"/>
            <a:ext cx="822397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Tree>
    <p:extLst>
      <p:ext uri="{BB962C8B-B14F-4D97-AF65-F5344CB8AC3E}">
        <p14:creationId xmlns:p14="http://schemas.microsoft.com/office/powerpoint/2010/main" val="2365942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con List">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x-none" dirty="0"/>
              <a:t>Click to edit Master title style</a:t>
            </a:r>
            <a:endParaRPr lang="en-US" dirty="0"/>
          </a:p>
        </p:txBody>
      </p:sp>
      <p:sp>
        <p:nvSpPr>
          <p:cNvPr id="3" name="Footer Placeholder 2"/>
          <p:cNvSpPr>
            <a:spLocks noGrp="1"/>
          </p:cNvSpPr>
          <p:nvPr>
            <p:ph type="ftr" sz="quarter" idx="10"/>
          </p:nvPr>
        </p:nvSpPr>
        <p:spPr/>
        <p:txBody>
          <a:bodyPr/>
          <a:lstStyle>
            <a:lvl1pPr>
              <a:defRPr>
                <a:solidFill>
                  <a:srgbClr val="FFFFFF"/>
                </a:solidFill>
              </a:defRPr>
            </a:lvl1p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7" name="Round Same Side Corner Rectangle 6"/>
          <p:cNvSpPr/>
          <p:nvPr/>
        </p:nvSpPr>
        <p:spPr>
          <a:xfrm rot="10800000" flipH="1">
            <a:off x="1737691" y="3364551"/>
            <a:ext cx="80929" cy="505501"/>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pPr algn="ctr"/>
            <a:endParaRPr lang="bg-BG" sz="2701" b="0" i="0" dirty="0">
              <a:latin typeface="Calibri Light"/>
              <a:cs typeface="Calibri Light"/>
            </a:endParaRPr>
          </a:p>
        </p:txBody>
      </p:sp>
      <p:sp>
        <p:nvSpPr>
          <p:cNvPr id="12" name="Round Same Side Corner Rectangle 11"/>
          <p:cNvSpPr/>
          <p:nvPr/>
        </p:nvSpPr>
        <p:spPr>
          <a:xfrm rot="10800000" flipH="1">
            <a:off x="1737896" y="1476888"/>
            <a:ext cx="80929" cy="505500"/>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pPr algn="ctr"/>
            <a:endParaRPr lang="bg-BG" sz="2701" b="0" i="0" dirty="0">
              <a:latin typeface="Calibri Light"/>
              <a:cs typeface="Calibri Light"/>
            </a:endParaRPr>
          </a:p>
        </p:txBody>
      </p:sp>
      <p:sp>
        <p:nvSpPr>
          <p:cNvPr id="16" name="Round Same Side Corner Rectangle 15"/>
          <p:cNvSpPr/>
          <p:nvPr/>
        </p:nvSpPr>
        <p:spPr>
          <a:xfrm rot="10800000" flipH="1">
            <a:off x="1737691" y="2100843"/>
            <a:ext cx="80929" cy="50550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pPr algn="ctr"/>
            <a:endParaRPr lang="bg-BG" sz="2701" b="0" i="0" dirty="0">
              <a:latin typeface="Calibri Light"/>
              <a:cs typeface="Calibri Light"/>
            </a:endParaRPr>
          </a:p>
        </p:txBody>
      </p:sp>
      <p:sp>
        <p:nvSpPr>
          <p:cNvPr id="20" name="Round Same Side Corner Rectangle 19"/>
          <p:cNvSpPr/>
          <p:nvPr/>
        </p:nvSpPr>
        <p:spPr>
          <a:xfrm rot="10800000" flipH="1">
            <a:off x="1737896" y="2717548"/>
            <a:ext cx="80929" cy="505501"/>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pPr algn="ctr"/>
            <a:endParaRPr lang="bg-BG" sz="2701" b="0" i="0" dirty="0">
              <a:latin typeface="Calibri Light"/>
              <a:cs typeface="Calibri Light"/>
            </a:endParaRPr>
          </a:p>
        </p:txBody>
      </p:sp>
      <p:sp>
        <p:nvSpPr>
          <p:cNvPr id="24" name="Round Same Side Corner Rectangle 23"/>
          <p:cNvSpPr/>
          <p:nvPr/>
        </p:nvSpPr>
        <p:spPr>
          <a:xfrm rot="10800000" flipH="1">
            <a:off x="1735758" y="3987643"/>
            <a:ext cx="80929" cy="505501"/>
          </a:xfrm>
          <a:prstGeom prst="round2SameRect">
            <a:avLst>
              <a:gd name="adj1" fmla="val 50000"/>
              <a:gd name="adj2" fmla="val 50000"/>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pPr algn="ctr"/>
            <a:endParaRPr lang="bg-BG" sz="2701" b="0" i="0" dirty="0">
              <a:latin typeface="Calibri Light"/>
              <a:cs typeface="Calibri Light"/>
            </a:endParaRPr>
          </a:p>
        </p:txBody>
      </p:sp>
      <p:sp>
        <p:nvSpPr>
          <p:cNvPr id="11" name="Text Placeholder 10"/>
          <p:cNvSpPr>
            <a:spLocks noGrp="1"/>
          </p:cNvSpPr>
          <p:nvPr userDrawn="1">
            <p:ph type="body" sz="quarter" idx="13" hasCustomPrompt="1"/>
          </p:nvPr>
        </p:nvSpPr>
        <p:spPr>
          <a:xfrm>
            <a:off x="457201" y="850576"/>
            <a:ext cx="8229600" cy="471488"/>
          </a:xfrm>
        </p:spPr>
        <p:txBody>
          <a:bodyPr>
            <a:normAutofit/>
          </a:bodyPr>
          <a:lstStyle>
            <a:lvl1pPr marL="0" indent="0">
              <a:buNone/>
              <a:defRPr lang="en-US" sz="2000" kern="1200" dirty="0">
                <a:solidFill>
                  <a:schemeClr val="bg1"/>
                </a:solidFill>
                <a:latin typeface="Calibri Light"/>
                <a:ea typeface="+mn-ea"/>
                <a:cs typeface="Calibri Light"/>
              </a:defRPr>
            </a:lvl1pPr>
          </a:lstStyle>
          <a:p>
            <a:pPr lvl="0"/>
            <a:r>
              <a:rPr lang="en-US" dirty="0"/>
              <a:t>Your Subtitle Here</a:t>
            </a:r>
          </a:p>
        </p:txBody>
      </p:sp>
      <p:sp>
        <p:nvSpPr>
          <p:cNvPr id="32" name="Text Placeholder 31"/>
          <p:cNvSpPr>
            <a:spLocks noGrp="1"/>
          </p:cNvSpPr>
          <p:nvPr>
            <p:ph type="body" sz="quarter" idx="14"/>
          </p:nvPr>
        </p:nvSpPr>
        <p:spPr>
          <a:xfrm>
            <a:off x="1901440" y="1505752"/>
            <a:ext cx="6267200" cy="446485"/>
          </a:xfrm>
        </p:spPr>
        <p:txBody>
          <a:bodyPr>
            <a:no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600" b="0" i="0" kern="1200" dirty="0">
                <a:solidFill>
                  <a:schemeClr val="bg1">
                    <a:lumMod val="95000"/>
                  </a:schemeClr>
                </a:solidFill>
                <a:latin typeface="Calibri Light"/>
                <a:ea typeface="Open Sans Light" panose="020B0306030504020204" pitchFamily="34" charset="0"/>
                <a:cs typeface="Calibri Light"/>
              </a:defRPr>
            </a:lvl1pPr>
          </a:lstStyle>
          <a:p>
            <a:pPr lvl="0"/>
            <a:endParaRPr lang="en-US" dirty="0"/>
          </a:p>
        </p:txBody>
      </p:sp>
      <p:sp>
        <p:nvSpPr>
          <p:cNvPr id="33" name="Text Placeholder 31"/>
          <p:cNvSpPr>
            <a:spLocks noGrp="1"/>
          </p:cNvSpPr>
          <p:nvPr>
            <p:ph type="body" sz="quarter" idx="15"/>
          </p:nvPr>
        </p:nvSpPr>
        <p:spPr>
          <a:xfrm>
            <a:off x="1901440" y="2118162"/>
            <a:ext cx="6267200" cy="446485"/>
          </a:xfrm>
        </p:spPr>
        <p:txBody>
          <a:bodyPr>
            <a:no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600" b="0" i="0" kern="1200" dirty="0">
                <a:solidFill>
                  <a:schemeClr val="bg1">
                    <a:lumMod val="95000"/>
                  </a:schemeClr>
                </a:solidFill>
                <a:latin typeface="Calibri Light"/>
                <a:ea typeface="Open Sans Light" panose="020B0306030504020204" pitchFamily="34" charset="0"/>
                <a:cs typeface="Calibri Light"/>
              </a:defRPr>
            </a:lvl1pPr>
          </a:lstStyle>
          <a:p>
            <a:pPr lvl="0"/>
            <a:endParaRPr lang="en-US" dirty="0"/>
          </a:p>
        </p:txBody>
      </p:sp>
      <p:sp>
        <p:nvSpPr>
          <p:cNvPr id="34" name="Text Placeholder 31"/>
          <p:cNvSpPr>
            <a:spLocks noGrp="1"/>
          </p:cNvSpPr>
          <p:nvPr>
            <p:ph type="body" sz="quarter" idx="16"/>
          </p:nvPr>
        </p:nvSpPr>
        <p:spPr>
          <a:xfrm>
            <a:off x="1901440" y="2747271"/>
            <a:ext cx="6267200" cy="446485"/>
          </a:xfrm>
        </p:spPr>
        <p:txBody>
          <a:bodyPr>
            <a:no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600" b="0" i="0" kern="1200" dirty="0">
                <a:solidFill>
                  <a:schemeClr val="bg1">
                    <a:lumMod val="95000"/>
                  </a:schemeClr>
                </a:solidFill>
                <a:latin typeface="Calibri Light"/>
                <a:ea typeface="Open Sans Light" panose="020B0306030504020204" pitchFamily="34" charset="0"/>
                <a:cs typeface="Calibri Light"/>
              </a:defRPr>
            </a:lvl1pPr>
          </a:lstStyle>
          <a:p>
            <a:pPr lvl="0"/>
            <a:endParaRPr lang="en-US" dirty="0"/>
          </a:p>
        </p:txBody>
      </p:sp>
      <p:sp>
        <p:nvSpPr>
          <p:cNvPr id="35" name="Text Placeholder 31"/>
          <p:cNvSpPr>
            <a:spLocks noGrp="1"/>
          </p:cNvSpPr>
          <p:nvPr>
            <p:ph type="body" sz="quarter" idx="17"/>
          </p:nvPr>
        </p:nvSpPr>
        <p:spPr>
          <a:xfrm>
            <a:off x="1901440" y="3393415"/>
            <a:ext cx="6267200" cy="446485"/>
          </a:xfrm>
        </p:spPr>
        <p:txBody>
          <a:bodyPr>
            <a:no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600" b="0" i="0" kern="1200" dirty="0">
                <a:solidFill>
                  <a:schemeClr val="bg1">
                    <a:lumMod val="95000"/>
                  </a:schemeClr>
                </a:solidFill>
                <a:latin typeface="Calibri Light"/>
                <a:ea typeface="Open Sans Light" panose="020B0306030504020204" pitchFamily="34" charset="0"/>
                <a:cs typeface="Calibri Light"/>
              </a:defRPr>
            </a:lvl1pPr>
          </a:lstStyle>
          <a:p>
            <a:pPr lvl="0"/>
            <a:endParaRPr lang="en-US" dirty="0"/>
          </a:p>
        </p:txBody>
      </p:sp>
      <p:sp>
        <p:nvSpPr>
          <p:cNvPr id="36" name="Text Placeholder 31"/>
          <p:cNvSpPr>
            <a:spLocks noGrp="1"/>
          </p:cNvSpPr>
          <p:nvPr>
            <p:ph type="body" sz="quarter" idx="18"/>
          </p:nvPr>
        </p:nvSpPr>
        <p:spPr>
          <a:xfrm>
            <a:off x="1901440" y="4016847"/>
            <a:ext cx="6267200" cy="446485"/>
          </a:xfrm>
        </p:spPr>
        <p:txBody>
          <a:bodyPr>
            <a:no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600" b="0" i="0" kern="1200" dirty="0">
                <a:solidFill>
                  <a:schemeClr val="bg1">
                    <a:lumMod val="95000"/>
                  </a:schemeClr>
                </a:solidFill>
                <a:latin typeface="Calibri Light"/>
                <a:ea typeface="Open Sans Light" panose="020B0306030504020204" pitchFamily="34" charset="0"/>
                <a:cs typeface="Calibri Light"/>
              </a:defRPr>
            </a:lvl1pPr>
          </a:lstStyle>
          <a:p>
            <a:pPr lvl="0"/>
            <a:endParaRPr lang="en-US" dirty="0"/>
          </a:p>
        </p:txBody>
      </p:sp>
    </p:spTree>
    <p:extLst>
      <p:ext uri="{BB962C8B-B14F-4D97-AF65-F5344CB8AC3E}">
        <p14:creationId xmlns:p14="http://schemas.microsoft.com/office/powerpoint/2010/main" val="36180572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lash Image and Bottom Border">
    <p:spTree>
      <p:nvGrpSpPr>
        <p:cNvPr id="1" name=""/>
        <p:cNvGrpSpPr/>
        <p:nvPr/>
      </p:nvGrpSpPr>
      <p:grpSpPr>
        <a:xfrm>
          <a:off x="0" y="0"/>
          <a:ext cx="0" cy="0"/>
          <a:chOff x="0" y="0"/>
          <a:chExt cx="0" cy="0"/>
        </a:xfrm>
      </p:grpSpPr>
      <p:sp>
        <p:nvSpPr>
          <p:cNvPr id="6" name="Picture Placeholder 5"/>
          <p:cNvSpPr>
            <a:spLocks noGrp="1"/>
          </p:cNvSpPr>
          <p:nvPr>
            <p:ph type="pic" sz="quarter" idx="12"/>
          </p:nvPr>
        </p:nvSpPr>
        <p:spPr>
          <a:xfrm>
            <a:off x="5379" y="-4258"/>
            <a:ext cx="9144000" cy="5143500"/>
          </a:xfrm>
        </p:spPr>
        <p:txBody>
          <a:bodyPr/>
          <a:lstStyle/>
          <a:p>
            <a:endParaRPr lang="en-US"/>
          </a:p>
        </p:txBody>
      </p:sp>
      <p:sp>
        <p:nvSpPr>
          <p:cNvPr id="28" name="Rectangle 27"/>
          <p:cNvSpPr/>
          <p:nvPr userDrawn="1"/>
        </p:nvSpPr>
        <p:spPr>
          <a:xfrm>
            <a:off x="3226" y="3935556"/>
            <a:ext cx="9155224" cy="1221828"/>
          </a:xfrm>
          <a:prstGeom prst="rect">
            <a:avLst/>
          </a:prstGeom>
          <a:solidFill>
            <a:srgbClr val="1E2731"/>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grpSp>
        <p:nvGrpSpPr>
          <p:cNvPr id="30" name="Group 29"/>
          <p:cNvGrpSpPr/>
          <p:nvPr userDrawn="1"/>
        </p:nvGrpSpPr>
        <p:grpSpPr>
          <a:xfrm>
            <a:off x="2204141" y="3499494"/>
            <a:ext cx="724598" cy="724598"/>
            <a:chOff x="2953255" y="4744273"/>
            <a:chExt cx="966131" cy="966131"/>
          </a:xfrm>
        </p:grpSpPr>
        <p:sp>
          <p:nvSpPr>
            <p:cNvPr id="31" name="Oval 30"/>
            <p:cNvSpPr/>
            <p:nvPr/>
          </p:nvSpPr>
          <p:spPr bwMode="auto">
            <a:xfrm>
              <a:off x="3014367" y="4805383"/>
              <a:ext cx="852640" cy="852639"/>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2" name="Oval 31"/>
            <p:cNvSpPr/>
            <p:nvPr/>
          </p:nvSpPr>
          <p:spPr bwMode="auto">
            <a:xfrm>
              <a:off x="2953255" y="4744273"/>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34" name="Group 33"/>
          <p:cNvGrpSpPr/>
          <p:nvPr userDrawn="1"/>
        </p:nvGrpSpPr>
        <p:grpSpPr>
          <a:xfrm>
            <a:off x="3544229" y="3500700"/>
            <a:ext cx="724598" cy="724598"/>
            <a:chOff x="4740039" y="4745881"/>
            <a:chExt cx="966131" cy="966131"/>
          </a:xfrm>
        </p:grpSpPr>
        <p:sp>
          <p:nvSpPr>
            <p:cNvPr id="37" name="Oval 36"/>
            <p:cNvSpPr/>
            <p:nvPr/>
          </p:nvSpPr>
          <p:spPr bwMode="auto">
            <a:xfrm>
              <a:off x="4801126" y="4805383"/>
              <a:ext cx="852640"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8" name="Oval 37"/>
            <p:cNvSpPr/>
            <p:nvPr/>
          </p:nvSpPr>
          <p:spPr bwMode="auto">
            <a:xfrm>
              <a:off x="4740039" y="4745881"/>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39" name="Group 38"/>
          <p:cNvGrpSpPr/>
          <p:nvPr userDrawn="1"/>
        </p:nvGrpSpPr>
        <p:grpSpPr>
          <a:xfrm>
            <a:off x="4866779" y="3498982"/>
            <a:ext cx="724598" cy="724598"/>
            <a:chOff x="6503439" y="4743591"/>
            <a:chExt cx="966131" cy="966131"/>
          </a:xfrm>
        </p:grpSpPr>
        <p:sp>
          <p:nvSpPr>
            <p:cNvPr id="40" name="Oval 39"/>
            <p:cNvSpPr/>
            <p:nvPr/>
          </p:nvSpPr>
          <p:spPr bwMode="auto">
            <a:xfrm>
              <a:off x="6564526" y="4805383"/>
              <a:ext cx="852640" cy="852640"/>
            </a:xfrm>
            <a:prstGeom prst="ellipse">
              <a:avLst/>
            </a:prstGeom>
            <a:solidFill>
              <a:schemeClr val="accent3"/>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1" name="Oval 40"/>
            <p:cNvSpPr/>
            <p:nvPr/>
          </p:nvSpPr>
          <p:spPr bwMode="auto">
            <a:xfrm>
              <a:off x="6503439" y="4743591"/>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42" name="Group 41"/>
          <p:cNvGrpSpPr/>
          <p:nvPr userDrawn="1"/>
        </p:nvGrpSpPr>
        <p:grpSpPr>
          <a:xfrm>
            <a:off x="6229005" y="3502954"/>
            <a:ext cx="724598" cy="724598"/>
            <a:chOff x="8325100" y="4748886"/>
            <a:chExt cx="966131" cy="966131"/>
          </a:xfrm>
        </p:grpSpPr>
        <p:sp>
          <p:nvSpPr>
            <p:cNvPr id="43" name="Oval 42"/>
            <p:cNvSpPr/>
            <p:nvPr/>
          </p:nvSpPr>
          <p:spPr bwMode="auto">
            <a:xfrm>
              <a:off x="8374642" y="4805383"/>
              <a:ext cx="852640"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44" name="Oval 43"/>
            <p:cNvSpPr/>
            <p:nvPr/>
          </p:nvSpPr>
          <p:spPr bwMode="auto">
            <a:xfrm>
              <a:off x="8325100" y="4748886"/>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
        <p:nvSpPr>
          <p:cNvPr id="5" name="Text Placeholder 4"/>
          <p:cNvSpPr>
            <a:spLocks noGrp="1"/>
          </p:cNvSpPr>
          <p:nvPr>
            <p:ph type="body" sz="quarter" idx="13"/>
          </p:nvPr>
        </p:nvSpPr>
        <p:spPr>
          <a:xfrm>
            <a:off x="1957778" y="4582105"/>
            <a:ext cx="1296228" cy="456010"/>
          </a:xfrm>
        </p:spPr>
        <p:txBody>
          <a:bodyPr>
            <a:normAutofit/>
          </a:bodyPr>
          <a:lstStyle>
            <a:lvl1pPr marL="0" indent="0" algn="ctr">
              <a:spcBef>
                <a:spcPct val="20000"/>
              </a:spcBef>
              <a:buFont typeface="Arial" charset="0"/>
              <a:buNone/>
              <a:defRPr lang="en-US" sz="900" kern="1200" dirty="0">
                <a:solidFill>
                  <a:schemeClr val="bg1"/>
                </a:solidFill>
                <a:latin typeface="Calibri Light"/>
                <a:ea typeface="ＭＳ Ｐゴシック" charset="0"/>
                <a:cs typeface="Calibri Light"/>
              </a:defRPr>
            </a:lvl1pPr>
          </a:lstStyle>
          <a:p>
            <a:pPr algn="ctr">
              <a:spcBef>
                <a:spcPct val="20000"/>
              </a:spcBef>
              <a:buFont typeface="Arial" charset="0"/>
              <a:buNone/>
            </a:pPr>
            <a:endParaRPr lang="en-US" sz="900" dirty="0">
              <a:solidFill>
                <a:schemeClr val="bg1"/>
              </a:solidFill>
              <a:latin typeface="Calibri Light"/>
              <a:cs typeface="Calibri Light"/>
            </a:endParaRPr>
          </a:p>
        </p:txBody>
      </p:sp>
      <p:sp>
        <p:nvSpPr>
          <p:cNvPr id="45" name="Text Placeholder 4"/>
          <p:cNvSpPr>
            <a:spLocks noGrp="1"/>
          </p:cNvSpPr>
          <p:nvPr>
            <p:ph type="body" sz="quarter" idx="14"/>
          </p:nvPr>
        </p:nvSpPr>
        <p:spPr>
          <a:xfrm>
            <a:off x="3294594" y="4582105"/>
            <a:ext cx="1296228" cy="456010"/>
          </a:xfrm>
        </p:spPr>
        <p:txBody>
          <a:bodyPr>
            <a:normAutofit/>
          </a:bodyPr>
          <a:lstStyle>
            <a:lvl1pPr marL="0" indent="0" algn="ctr">
              <a:spcBef>
                <a:spcPct val="20000"/>
              </a:spcBef>
              <a:buFont typeface="Arial" charset="0"/>
              <a:buNone/>
              <a:defRPr lang="en-US" sz="900" kern="1200" dirty="0">
                <a:solidFill>
                  <a:schemeClr val="bg1"/>
                </a:solidFill>
                <a:latin typeface="Calibri Light"/>
                <a:ea typeface="ＭＳ Ｐゴシック" charset="0"/>
                <a:cs typeface="Calibri Light"/>
              </a:defRPr>
            </a:lvl1pPr>
          </a:lstStyle>
          <a:p>
            <a:pPr algn="ctr">
              <a:spcBef>
                <a:spcPct val="20000"/>
              </a:spcBef>
              <a:buFont typeface="Arial" charset="0"/>
              <a:buNone/>
            </a:pPr>
            <a:endParaRPr lang="en-US" sz="900" dirty="0">
              <a:solidFill>
                <a:schemeClr val="bg1"/>
              </a:solidFill>
              <a:latin typeface="Calibri Light"/>
              <a:cs typeface="Calibri Light"/>
            </a:endParaRPr>
          </a:p>
        </p:txBody>
      </p:sp>
      <p:sp>
        <p:nvSpPr>
          <p:cNvPr id="46" name="Text Placeholder 4"/>
          <p:cNvSpPr>
            <a:spLocks noGrp="1"/>
          </p:cNvSpPr>
          <p:nvPr>
            <p:ph type="body" sz="quarter" idx="15"/>
          </p:nvPr>
        </p:nvSpPr>
        <p:spPr>
          <a:xfrm>
            <a:off x="4623422" y="4580972"/>
            <a:ext cx="1296228" cy="456010"/>
          </a:xfrm>
        </p:spPr>
        <p:txBody>
          <a:bodyPr>
            <a:normAutofit/>
          </a:bodyPr>
          <a:lstStyle>
            <a:lvl1pPr marL="0" indent="0" algn="ctr">
              <a:spcBef>
                <a:spcPct val="20000"/>
              </a:spcBef>
              <a:buFont typeface="Arial" charset="0"/>
              <a:buNone/>
              <a:defRPr lang="en-US" sz="900" kern="1200" dirty="0">
                <a:solidFill>
                  <a:schemeClr val="bg1"/>
                </a:solidFill>
                <a:latin typeface="Calibri Light"/>
                <a:ea typeface="ＭＳ Ｐゴシック" charset="0"/>
                <a:cs typeface="Calibri Light"/>
              </a:defRPr>
            </a:lvl1pPr>
          </a:lstStyle>
          <a:p>
            <a:pPr algn="ctr">
              <a:spcBef>
                <a:spcPct val="20000"/>
              </a:spcBef>
              <a:buFont typeface="Arial" charset="0"/>
              <a:buNone/>
            </a:pPr>
            <a:endParaRPr lang="en-US" sz="900" dirty="0">
              <a:solidFill>
                <a:schemeClr val="bg1"/>
              </a:solidFill>
              <a:latin typeface="Calibri Light"/>
              <a:cs typeface="Calibri Light"/>
            </a:endParaRPr>
          </a:p>
        </p:txBody>
      </p:sp>
      <p:sp>
        <p:nvSpPr>
          <p:cNvPr id="47" name="Text Placeholder 4"/>
          <p:cNvSpPr>
            <a:spLocks noGrp="1"/>
          </p:cNvSpPr>
          <p:nvPr>
            <p:ph type="body" sz="quarter" idx="16"/>
          </p:nvPr>
        </p:nvSpPr>
        <p:spPr>
          <a:xfrm>
            <a:off x="5983974" y="4581179"/>
            <a:ext cx="1296228" cy="456010"/>
          </a:xfrm>
        </p:spPr>
        <p:txBody>
          <a:bodyPr>
            <a:normAutofit/>
          </a:bodyPr>
          <a:lstStyle>
            <a:lvl1pPr marL="0" indent="0" algn="ctr">
              <a:spcBef>
                <a:spcPct val="20000"/>
              </a:spcBef>
              <a:buFont typeface="Arial" charset="0"/>
              <a:buNone/>
              <a:defRPr lang="en-US" sz="900" kern="1200" dirty="0">
                <a:solidFill>
                  <a:schemeClr val="bg1"/>
                </a:solidFill>
                <a:latin typeface="Calibri Light"/>
                <a:ea typeface="ＭＳ Ｐゴシック" charset="0"/>
                <a:cs typeface="Calibri Light"/>
              </a:defRPr>
            </a:lvl1pPr>
          </a:lstStyle>
          <a:p>
            <a:pPr algn="ctr">
              <a:spcBef>
                <a:spcPct val="20000"/>
              </a:spcBef>
              <a:buFont typeface="Arial" charset="0"/>
              <a:buNone/>
            </a:pPr>
            <a:endParaRPr lang="en-US" sz="900" dirty="0">
              <a:solidFill>
                <a:schemeClr val="bg1"/>
              </a:solidFill>
              <a:latin typeface="Calibri Light"/>
              <a:cs typeface="Calibri Light"/>
            </a:endParaRPr>
          </a:p>
        </p:txBody>
      </p:sp>
      <p:sp>
        <p:nvSpPr>
          <p:cNvPr id="50" name="Text Placeholder 49"/>
          <p:cNvSpPr>
            <a:spLocks noGrp="1"/>
          </p:cNvSpPr>
          <p:nvPr>
            <p:ph type="body" sz="quarter" idx="17" hasCustomPrompt="1"/>
          </p:nvPr>
        </p:nvSpPr>
        <p:spPr>
          <a:xfrm>
            <a:off x="2054152" y="4300029"/>
            <a:ext cx="1131887" cy="223838"/>
          </a:xfrm>
        </p:spPr>
        <p:txBody>
          <a:bodyPr>
            <a:normAutofit/>
          </a:bodyPr>
          <a:lstStyle>
            <a:lvl1pPr marL="0" indent="0" algn="ctr">
              <a:buNone/>
              <a:defRPr lang="en-US" sz="1300" kern="1200" dirty="0">
                <a:solidFill>
                  <a:schemeClr val="bg1"/>
                </a:solidFill>
                <a:latin typeface="Calibri Light"/>
                <a:ea typeface="+mn-ea"/>
                <a:cs typeface="Calibri Light"/>
              </a:defRPr>
            </a:lvl1pPr>
          </a:lstStyle>
          <a:p>
            <a:pPr lvl="0"/>
            <a:r>
              <a:rPr lang="en-US" dirty="0"/>
              <a:t>Topic</a:t>
            </a:r>
          </a:p>
        </p:txBody>
      </p:sp>
      <p:sp>
        <p:nvSpPr>
          <p:cNvPr id="51" name="Text Placeholder 49"/>
          <p:cNvSpPr>
            <a:spLocks noGrp="1"/>
          </p:cNvSpPr>
          <p:nvPr>
            <p:ph type="body" sz="quarter" idx="18" hasCustomPrompt="1"/>
          </p:nvPr>
        </p:nvSpPr>
        <p:spPr>
          <a:xfrm>
            <a:off x="3377551" y="4303009"/>
            <a:ext cx="1131887" cy="223838"/>
          </a:xfrm>
        </p:spPr>
        <p:txBody>
          <a:bodyPr>
            <a:normAutofit/>
          </a:bodyPr>
          <a:lstStyle>
            <a:lvl1pPr marL="0" indent="0" algn="ctr">
              <a:buNone/>
              <a:defRPr lang="en-US" sz="1300" kern="1200" dirty="0">
                <a:solidFill>
                  <a:schemeClr val="bg1"/>
                </a:solidFill>
                <a:latin typeface="Calibri Light"/>
                <a:ea typeface="+mn-ea"/>
                <a:cs typeface="Calibri Light"/>
              </a:defRPr>
            </a:lvl1pPr>
          </a:lstStyle>
          <a:p>
            <a:pPr lvl="0"/>
            <a:r>
              <a:rPr lang="en-US" dirty="0"/>
              <a:t>Topic</a:t>
            </a:r>
          </a:p>
        </p:txBody>
      </p:sp>
      <p:sp>
        <p:nvSpPr>
          <p:cNvPr id="52" name="Text Placeholder 49"/>
          <p:cNvSpPr>
            <a:spLocks noGrp="1"/>
          </p:cNvSpPr>
          <p:nvPr>
            <p:ph type="body" sz="quarter" idx="19" hasCustomPrompt="1"/>
          </p:nvPr>
        </p:nvSpPr>
        <p:spPr>
          <a:xfrm>
            <a:off x="4689611" y="4285856"/>
            <a:ext cx="1131887" cy="223838"/>
          </a:xfrm>
        </p:spPr>
        <p:txBody>
          <a:bodyPr>
            <a:normAutofit/>
          </a:bodyPr>
          <a:lstStyle>
            <a:lvl1pPr marL="0" indent="0" algn="ctr">
              <a:buNone/>
              <a:defRPr lang="en-US" sz="1300" kern="1200" dirty="0">
                <a:solidFill>
                  <a:schemeClr val="bg1"/>
                </a:solidFill>
                <a:latin typeface="Calibri Light"/>
                <a:ea typeface="+mn-ea"/>
                <a:cs typeface="Calibri Light"/>
              </a:defRPr>
            </a:lvl1pPr>
          </a:lstStyle>
          <a:p>
            <a:pPr lvl="0"/>
            <a:r>
              <a:rPr lang="en-US" dirty="0"/>
              <a:t>Topic</a:t>
            </a:r>
          </a:p>
        </p:txBody>
      </p:sp>
      <p:sp>
        <p:nvSpPr>
          <p:cNvPr id="53" name="Text Placeholder 49"/>
          <p:cNvSpPr>
            <a:spLocks noGrp="1"/>
          </p:cNvSpPr>
          <p:nvPr>
            <p:ph type="body" sz="quarter" idx="20" hasCustomPrompt="1"/>
          </p:nvPr>
        </p:nvSpPr>
        <p:spPr>
          <a:xfrm>
            <a:off x="6053349" y="4291793"/>
            <a:ext cx="1131887" cy="223838"/>
          </a:xfrm>
        </p:spPr>
        <p:txBody>
          <a:bodyPr>
            <a:normAutofit/>
          </a:bodyPr>
          <a:lstStyle>
            <a:lvl1pPr marL="0" indent="0" algn="ctr">
              <a:buNone/>
              <a:defRPr lang="en-US" sz="1300" kern="1200" dirty="0">
                <a:solidFill>
                  <a:schemeClr val="bg1"/>
                </a:solidFill>
                <a:latin typeface="Calibri Light"/>
                <a:ea typeface="+mn-ea"/>
                <a:cs typeface="Calibri Light"/>
              </a:defRPr>
            </a:lvl1pPr>
          </a:lstStyle>
          <a:p>
            <a:pPr lvl="0"/>
            <a:r>
              <a:rPr lang="en-US" dirty="0"/>
              <a:t>Topic</a:t>
            </a:r>
          </a:p>
        </p:txBody>
      </p:sp>
    </p:spTree>
    <p:extLst>
      <p:ext uri="{BB962C8B-B14F-4D97-AF65-F5344CB8AC3E}">
        <p14:creationId xmlns:p14="http://schemas.microsoft.com/office/powerpoint/2010/main" val="2279609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Bottom Border">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p>
            <a:r>
              <a:rPr lang="x-none"/>
              <a:t>Click to edit Master title style</a:t>
            </a:r>
            <a:endParaRPr lang="en-US"/>
          </a:p>
        </p:txBody>
      </p:sp>
      <p:sp>
        <p:nvSpPr>
          <p:cNvPr id="43" name="Content Placeholder 2"/>
          <p:cNvSpPr>
            <a:spLocks noGrp="1"/>
          </p:cNvSpPr>
          <p:nvPr userDrawn="1">
            <p:ph idx="1"/>
          </p:nvPr>
        </p:nvSpPr>
        <p:spPr>
          <a:xfrm>
            <a:off x="457200" y="1200151"/>
            <a:ext cx="8229600" cy="2598305"/>
          </a:xfrm>
        </p:spPr>
        <p:txBody>
          <a:body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25" name="Rectangle 24"/>
          <p:cNvSpPr/>
          <p:nvPr userDrawn="1"/>
        </p:nvSpPr>
        <p:spPr>
          <a:xfrm>
            <a:off x="3226" y="3935556"/>
            <a:ext cx="9155224" cy="1221828"/>
          </a:xfrm>
          <a:prstGeom prst="rect">
            <a:avLst/>
          </a:prstGeom>
          <a:solidFill>
            <a:srgbClr val="1E2731"/>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grpSp>
        <p:nvGrpSpPr>
          <p:cNvPr id="26" name="Group 25"/>
          <p:cNvGrpSpPr/>
          <p:nvPr userDrawn="1"/>
        </p:nvGrpSpPr>
        <p:grpSpPr>
          <a:xfrm>
            <a:off x="2204141" y="3499494"/>
            <a:ext cx="724598" cy="724598"/>
            <a:chOff x="2953255" y="4744273"/>
            <a:chExt cx="966131" cy="966131"/>
          </a:xfrm>
        </p:grpSpPr>
        <p:sp>
          <p:nvSpPr>
            <p:cNvPr id="27" name="Oval 26"/>
            <p:cNvSpPr/>
            <p:nvPr/>
          </p:nvSpPr>
          <p:spPr bwMode="auto">
            <a:xfrm>
              <a:off x="3014367" y="4805383"/>
              <a:ext cx="852640" cy="852639"/>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28" name="Oval 27"/>
            <p:cNvSpPr/>
            <p:nvPr/>
          </p:nvSpPr>
          <p:spPr bwMode="auto">
            <a:xfrm>
              <a:off x="2953255" y="4744273"/>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29" name="Group 28"/>
          <p:cNvGrpSpPr/>
          <p:nvPr userDrawn="1"/>
        </p:nvGrpSpPr>
        <p:grpSpPr>
          <a:xfrm>
            <a:off x="3544229" y="3500700"/>
            <a:ext cx="724598" cy="724598"/>
            <a:chOff x="4740039" y="4745881"/>
            <a:chExt cx="966131" cy="966131"/>
          </a:xfrm>
        </p:grpSpPr>
        <p:sp>
          <p:nvSpPr>
            <p:cNvPr id="30" name="Oval 29"/>
            <p:cNvSpPr/>
            <p:nvPr/>
          </p:nvSpPr>
          <p:spPr bwMode="auto">
            <a:xfrm>
              <a:off x="4801126" y="4805383"/>
              <a:ext cx="852640"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1" name="Oval 30"/>
            <p:cNvSpPr/>
            <p:nvPr/>
          </p:nvSpPr>
          <p:spPr bwMode="auto">
            <a:xfrm>
              <a:off x="4740039" y="4745881"/>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32" name="Group 31"/>
          <p:cNvGrpSpPr/>
          <p:nvPr userDrawn="1"/>
        </p:nvGrpSpPr>
        <p:grpSpPr>
          <a:xfrm>
            <a:off x="4866779" y="3498982"/>
            <a:ext cx="724598" cy="724598"/>
            <a:chOff x="6503439" y="4743591"/>
            <a:chExt cx="966131" cy="966131"/>
          </a:xfrm>
        </p:grpSpPr>
        <p:sp>
          <p:nvSpPr>
            <p:cNvPr id="35" name="Oval 34"/>
            <p:cNvSpPr/>
            <p:nvPr/>
          </p:nvSpPr>
          <p:spPr bwMode="auto">
            <a:xfrm>
              <a:off x="6564526" y="4805383"/>
              <a:ext cx="852640" cy="852640"/>
            </a:xfrm>
            <a:prstGeom prst="ellipse">
              <a:avLst/>
            </a:prstGeom>
            <a:solidFill>
              <a:schemeClr val="accent3"/>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6" name="Oval 35"/>
            <p:cNvSpPr/>
            <p:nvPr/>
          </p:nvSpPr>
          <p:spPr bwMode="auto">
            <a:xfrm>
              <a:off x="6503439" y="4743591"/>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37" name="Group 36"/>
          <p:cNvGrpSpPr/>
          <p:nvPr userDrawn="1"/>
        </p:nvGrpSpPr>
        <p:grpSpPr>
          <a:xfrm>
            <a:off x="6229005" y="3502954"/>
            <a:ext cx="724598" cy="724598"/>
            <a:chOff x="8325100" y="4748886"/>
            <a:chExt cx="966131" cy="966131"/>
          </a:xfrm>
        </p:grpSpPr>
        <p:sp>
          <p:nvSpPr>
            <p:cNvPr id="38" name="Oval 37"/>
            <p:cNvSpPr/>
            <p:nvPr/>
          </p:nvSpPr>
          <p:spPr bwMode="auto">
            <a:xfrm>
              <a:off x="8374642" y="4805383"/>
              <a:ext cx="852640"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39" name="Oval 38"/>
            <p:cNvSpPr/>
            <p:nvPr/>
          </p:nvSpPr>
          <p:spPr bwMode="auto">
            <a:xfrm>
              <a:off x="8325100" y="4748886"/>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
        <p:nvSpPr>
          <p:cNvPr id="40" name="Text Placeholder 4"/>
          <p:cNvSpPr>
            <a:spLocks noGrp="1"/>
          </p:cNvSpPr>
          <p:nvPr>
            <p:ph type="body" sz="quarter" idx="13"/>
          </p:nvPr>
        </p:nvSpPr>
        <p:spPr>
          <a:xfrm>
            <a:off x="1957778" y="4582105"/>
            <a:ext cx="1296228" cy="456010"/>
          </a:xfrm>
        </p:spPr>
        <p:txBody>
          <a:bodyPr>
            <a:normAutofit/>
          </a:bodyPr>
          <a:lstStyle>
            <a:lvl1pPr marL="0" indent="0" algn="ctr">
              <a:spcBef>
                <a:spcPct val="20000"/>
              </a:spcBef>
              <a:buFont typeface="Arial" charset="0"/>
              <a:buNone/>
              <a:defRPr lang="en-US" sz="900" kern="1200" dirty="0">
                <a:solidFill>
                  <a:schemeClr val="bg1"/>
                </a:solidFill>
                <a:latin typeface="Calibri Light"/>
                <a:ea typeface="ＭＳ Ｐゴシック" charset="0"/>
                <a:cs typeface="Calibri Light"/>
              </a:defRPr>
            </a:lvl1pPr>
          </a:lstStyle>
          <a:p>
            <a:pPr algn="ctr">
              <a:spcBef>
                <a:spcPct val="20000"/>
              </a:spcBef>
              <a:buFont typeface="Arial" charset="0"/>
              <a:buNone/>
            </a:pPr>
            <a:endParaRPr lang="en-US" sz="900" dirty="0">
              <a:solidFill>
                <a:schemeClr val="bg1"/>
              </a:solidFill>
              <a:latin typeface="Calibri Light"/>
              <a:cs typeface="Calibri Light"/>
            </a:endParaRPr>
          </a:p>
        </p:txBody>
      </p:sp>
      <p:sp>
        <p:nvSpPr>
          <p:cNvPr id="41" name="Text Placeholder 4"/>
          <p:cNvSpPr>
            <a:spLocks noGrp="1"/>
          </p:cNvSpPr>
          <p:nvPr>
            <p:ph type="body" sz="quarter" idx="14"/>
          </p:nvPr>
        </p:nvSpPr>
        <p:spPr>
          <a:xfrm>
            <a:off x="3294594" y="4582105"/>
            <a:ext cx="1296228" cy="456010"/>
          </a:xfrm>
        </p:spPr>
        <p:txBody>
          <a:bodyPr>
            <a:normAutofit/>
          </a:bodyPr>
          <a:lstStyle>
            <a:lvl1pPr marL="0" indent="0" algn="ctr">
              <a:spcBef>
                <a:spcPct val="20000"/>
              </a:spcBef>
              <a:buFont typeface="Arial" charset="0"/>
              <a:buNone/>
              <a:defRPr lang="en-US" sz="900" kern="1200" dirty="0">
                <a:solidFill>
                  <a:schemeClr val="bg1"/>
                </a:solidFill>
                <a:latin typeface="Calibri Light"/>
                <a:ea typeface="ＭＳ Ｐゴシック" charset="0"/>
                <a:cs typeface="Calibri Light"/>
              </a:defRPr>
            </a:lvl1pPr>
          </a:lstStyle>
          <a:p>
            <a:pPr algn="ctr">
              <a:spcBef>
                <a:spcPct val="20000"/>
              </a:spcBef>
              <a:buFont typeface="Arial" charset="0"/>
              <a:buNone/>
            </a:pPr>
            <a:endParaRPr lang="en-US" sz="900" dirty="0">
              <a:solidFill>
                <a:schemeClr val="bg1"/>
              </a:solidFill>
              <a:latin typeface="Calibri Light"/>
              <a:cs typeface="Calibri Light"/>
            </a:endParaRPr>
          </a:p>
        </p:txBody>
      </p:sp>
      <p:sp>
        <p:nvSpPr>
          <p:cNvPr id="42" name="Text Placeholder 4"/>
          <p:cNvSpPr>
            <a:spLocks noGrp="1"/>
          </p:cNvSpPr>
          <p:nvPr>
            <p:ph type="body" sz="quarter" idx="15"/>
          </p:nvPr>
        </p:nvSpPr>
        <p:spPr>
          <a:xfrm>
            <a:off x="4623422" y="4580972"/>
            <a:ext cx="1296228" cy="456010"/>
          </a:xfrm>
        </p:spPr>
        <p:txBody>
          <a:bodyPr>
            <a:normAutofit/>
          </a:bodyPr>
          <a:lstStyle>
            <a:lvl1pPr marL="0" indent="0" algn="ctr">
              <a:spcBef>
                <a:spcPct val="20000"/>
              </a:spcBef>
              <a:buFont typeface="Arial" charset="0"/>
              <a:buNone/>
              <a:defRPr lang="en-US" sz="900" kern="1200" dirty="0">
                <a:solidFill>
                  <a:schemeClr val="bg1"/>
                </a:solidFill>
                <a:latin typeface="Calibri Light"/>
                <a:ea typeface="ＭＳ Ｐゴシック" charset="0"/>
                <a:cs typeface="Calibri Light"/>
              </a:defRPr>
            </a:lvl1pPr>
          </a:lstStyle>
          <a:p>
            <a:pPr algn="ctr">
              <a:spcBef>
                <a:spcPct val="20000"/>
              </a:spcBef>
              <a:buFont typeface="Arial" charset="0"/>
              <a:buNone/>
            </a:pPr>
            <a:endParaRPr lang="en-US" sz="900" dirty="0">
              <a:solidFill>
                <a:schemeClr val="bg1"/>
              </a:solidFill>
              <a:latin typeface="Calibri Light"/>
              <a:cs typeface="Calibri Light"/>
            </a:endParaRPr>
          </a:p>
        </p:txBody>
      </p:sp>
      <p:sp>
        <p:nvSpPr>
          <p:cNvPr id="52" name="Text Placeholder 4"/>
          <p:cNvSpPr>
            <a:spLocks noGrp="1"/>
          </p:cNvSpPr>
          <p:nvPr>
            <p:ph type="body" sz="quarter" idx="16"/>
          </p:nvPr>
        </p:nvSpPr>
        <p:spPr>
          <a:xfrm>
            <a:off x="5983974" y="4581179"/>
            <a:ext cx="1296228" cy="456010"/>
          </a:xfrm>
        </p:spPr>
        <p:txBody>
          <a:bodyPr>
            <a:normAutofit/>
          </a:bodyPr>
          <a:lstStyle>
            <a:lvl1pPr marL="0" indent="0" algn="ctr">
              <a:spcBef>
                <a:spcPct val="20000"/>
              </a:spcBef>
              <a:buFont typeface="Arial" charset="0"/>
              <a:buNone/>
              <a:defRPr lang="en-US" sz="900" kern="1200" dirty="0">
                <a:solidFill>
                  <a:schemeClr val="bg1"/>
                </a:solidFill>
                <a:latin typeface="Calibri Light"/>
                <a:ea typeface="ＭＳ Ｐゴシック" charset="0"/>
                <a:cs typeface="Calibri Light"/>
              </a:defRPr>
            </a:lvl1pPr>
          </a:lstStyle>
          <a:p>
            <a:pPr algn="ctr">
              <a:spcBef>
                <a:spcPct val="20000"/>
              </a:spcBef>
              <a:buFont typeface="Arial" charset="0"/>
              <a:buNone/>
            </a:pPr>
            <a:endParaRPr lang="en-US" sz="900" dirty="0">
              <a:solidFill>
                <a:schemeClr val="bg1"/>
              </a:solidFill>
              <a:latin typeface="Calibri Light"/>
              <a:cs typeface="Calibri Light"/>
            </a:endParaRPr>
          </a:p>
        </p:txBody>
      </p:sp>
      <p:sp>
        <p:nvSpPr>
          <p:cNvPr id="53" name="Text Placeholder 49"/>
          <p:cNvSpPr>
            <a:spLocks noGrp="1"/>
          </p:cNvSpPr>
          <p:nvPr>
            <p:ph type="body" sz="quarter" idx="17" hasCustomPrompt="1"/>
          </p:nvPr>
        </p:nvSpPr>
        <p:spPr>
          <a:xfrm>
            <a:off x="2054152" y="4300029"/>
            <a:ext cx="1131887" cy="223838"/>
          </a:xfrm>
        </p:spPr>
        <p:txBody>
          <a:bodyPr>
            <a:normAutofit/>
          </a:bodyPr>
          <a:lstStyle>
            <a:lvl1pPr marL="0" indent="0" algn="ctr">
              <a:buNone/>
              <a:defRPr lang="en-US" sz="1300" kern="1200" dirty="0">
                <a:solidFill>
                  <a:schemeClr val="bg1"/>
                </a:solidFill>
                <a:latin typeface="Calibri Light"/>
                <a:ea typeface="+mn-ea"/>
                <a:cs typeface="Calibri Light"/>
              </a:defRPr>
            </a:lvl1pPr>
          </a:lstStyle>
          <a:p>
            <a:pPr lvl="0"/>
            <a:r>
              <a:rPr lang="en-US" dirty="0"/>
              <a:t>Topic</a:t>
            </a:r>
          </a:p>
        </p:txBody>
      </p:sp>
      <p:sp>
        <p:nvSpPr>
          <p:cNvPr id="54" name="Text Placeholder 49"/>
          <p:cNvSpPr>
            <a:spLocks noGrp="1"/>
          </p:cNvSpPr>
          <p:nvPr>
            <p:ph type="body" sz="quarter" idx="18" hasCustomPrompt="1"/>
          </p:nvPr>
        </p:nvSpPr>
        <p:spPr>
          <a:xfrm>
            <a:off x="3377551" y="4303009"/>
            <a:ext cx="1131887" cy="223838"/>
          </a:xfrm>
        </p:spPr>
        <p:txBody>
          <a:bodyPr>
            <a:normAutofit/>
          </a:bodyPr>
          <a:lstStyle>
            <a:lvl1pPr marL="0" indent="0" algn="ctr">
              <a:buNone/>
              <a:defRPr lang="en-US" sz="1300" kern="1200" dirty="0">
                <a:solidFill>
                  <a:schemeClr val="bg1"/>
                </a:solidFill>
                <a:latin typeface="Calibri Light"/>
                <a:ea typeface="+mn-ea"/>
                <a:cs typeface="Calibri Light"/>
              </a:defRPr>
            </a:lvl1pPr>
          </a:lstStyle>
          <a:p>
            <a:pPr lvl="0"/>
            <a:r>
              <a:rPr lang="en-US" dirty="0"/>
              <a:t>Topic</a:t>
            </a:r>
          </a:p>
        </p:txBody>
      </p:sp>
      <p:sp>
        <p:nvSpPr>
          <p:cNvPr id="55" name="Text Placeholder 49"/>
          <p:cNvSpPr>
            <a:spLocks noGrp="1"/>
          </p:cNvSpPr>
          <p:nvPr>
            <p:ph type="body" sz="quarter" idx="19" hasCustomPrompt="1"/>
          </p:nvPr>
        </p:nvSpPr>
        <p:spPr>
          <a:xfrm>
            <a:off x="4689611" y="4285856"/>
            <a:ext cx="1131887" cy="223838"/>
          </a:xfrm>
        </p:spPr>
        <p:txBody>
          <a:bodyPr>
            <a:normAutofit/>
          </a:bodyPr>
          <a:lstStyle>
            <a:lvl1pPr marL="0" indent="0" algn="ctr">
              <a:buNone/>
              <a:defRPr lang="en-US" sz="1300" kern="1200" dirty="0">
                <a:solidFill>
                  <a:schemeClr val="bg1"/>
                </a:solidFill>
                <a:latin typeface="Calibri Light"/>
                <a:ea typeface="+mn-ea"/>
                <a:cs typeface="Calibri Light"/>
              </a:defRPr>
            </a:lvl1pPr>
          </a:lstStyle>
          <a:p>
            <a:pPr lvl="0"/>
            <a:r>
              <a:rPr lang="en-US" dirty="0"/>
              <a:t>Topic</a:t>
            </a:r>
          </a:p>
        </p:txBody>
      </p:sp>
      <p:sp>
        <p:nvSpPr>
          <p:cNvPr id="56" name="Text Placeholder 49"/>
          <p:cNvSpPr>
            <a:spLocks noGrp="1"/>
          </p:cNvSpPr>
          <p:nvPr>
            <p:ph type="body" sz="quarter" idx="20" hasCustomPrompt="1"/>
          </p:nvPr>
        </p:nvSpPr>
        <p:spPr>
          <a:xfrm>
            <a:off x="6053349" y="4291793"/>
            <a:ext cx="1131887" cy="223838"/>
          </a:xfrm>
        </p:spPr>
        <p:txBody>
          <a:bodyPr>
            <a:normAutofit/>
          </a:bodyPr>
          <a:lstStyle>
            <a:lvl1pPr marL="0" indent="0" algn="ctr">
              <a:buNone/>
              <a:defRPr lang="en-US" sz="1300" kern="1200" dirty="0">
                <a:solidFill>
                  <a:schemeClr val="bg1"/>
                </a:solidFill>
                <a:latin typeface="Calibri Light"/>
                <a:ea typeface="+mn-ea"/>
                <a:cs typeface="Calibri Light"/>
              </a:defRPr>
            </a:lvl1pPr>
          </a:lstStyle>
          <a:p>
            <a:pPr lvl="0"/>
            <a:r>
              <a:rPr lang="en-US" dirty="0"/>
              <a:t>Topic</a:t>
            </a:r>
          </a:p>
        </p:txBody>
      </p:sp>
    </p:spTree>
    <p:extLst>
      <p:ext uri="{BB962C8B-B14F-4D97-AF65-F5344CB8AC3E}">
        <p14:creationId xmlns:p14="http://schemas.microsoft.com/office/powerpoint/2010/main" val="491658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ppt_w</p:attrName>
                                        </p:attrNameLst>
                                      </p:cBhvr>
                                      <p:tavLst>
                                        <p:tav tm="0">
                                          <p:val>
                                            <p:fltVal val="0"/>
                                          </p:val>
                                        </p:tav>
                                        <p:tav tm="100000">
                                          <p:val>
                                            <p:strVal val="#ppt_w"/>
                                          </p:val>
                                        </p:tav>
                                      </p:tavLst>
                                    </p:anim>
                                    <p:anim calcmode="lin" valueType="num">
                                      <p:cBhvr>
                                        <p:cTn id="30" dur="500" fill="hold"/>
                                        <p:tgtEl>
                                          <p:spTgt spid="37"/>
                                        </p:tgtEl>
                                        <p:attrNameLst>
                                          <p:attrName>ppt_h</p:attrName>
                                        </p:attrNameLst>
                                      </p:cBhvr>
                                      <p:tavLst>
                                        <p:tav tm="0">
                                          <p:val>
                                            <p:fltVal val="0"/>
                                          </p:val>
                                        </p:tav>
                                        <p:tav tm="100000">
                                          <p:val>
                                            <p:strVal val="#ppt_h"/>
                                          </p:val>
                                        </p:tav>
                                      </p:tavLst>
                                    </p:anim>
                                    <p:animEffect transition="in" filter="fade">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fferent Servic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x-none"/>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46" name="Text Placeholder 45"/>
          <p:cNvSpPr>
            <a:spLocks noGrp="1"/>
          </p:cNvSpPr>
          <p:nvPr>
            <p:ph type="body" sz="quarter" idx="12"/>
          </p:nvPr>
        </p:nvSpPr>
        <p:spPr>
          <a:xfrm>
            <a:off x="715539" y="1742787"/>
            <a:ext cx="2921000" cy="506138"/>
          </a:xfrm>
        </p:spPr>
        <p:txBody>
          <a:bodyPr>
            <a:normAutofit/>
          </a:bodyPr>
          <a:lstStyle>
            <a:lvl1pPr marL="0" indent="0" algn="r">
              <a:spcBef>
                <a:spcPts val="0"/>
              </a:spcBef>
              <a:buNone/>
              <a:defRPr lang="en-US" sz="1200" b="0" i="0" kern="1200" baseline="0" dirty="0">
                <a:solidFill>
                  <a:schemeClr val="tx1"/>
                </a:solidFill>
                <a:latin typeface="Calibri Light"/>
                <a:ea typeface="+mn-ea"/>
                <a:cs typeface="Calibri Light"/>
              </a:defRPr>
            </a:lvl1pPr>
          </a:lstStyle>
          <a:p>
            <a:pPr lvl="0"/>
            <a:endParaRPr lang="en-US" dirty="0"/>
          </a:p>
        </p:txBody>
      </p:sp>
      <p:sp>
        <p:nvSpPr>
          <p:cNvPr id="48" name="Text Placeholder 47"/>
          <p:cNvSpPr>
            <a:spLocks noGrp="1"/>
          </p:cNvSpPr>
          <p:nvPr>
            <p:ph type="body" sz="quarter" idx="13"/>
          </p:nvPr>
        </p:nvSpPr>
        <p:spPr>
          <a:xfrm>
            <a:off x="2015703" y="1442354"/>
            <a:ext cx="1620837" cy="300570"/>
          </a:xfrm>
        </p:spPr>
        <p:txBody>
          <a:bodyPr>
            <a:noAutofit/>
          </a:bodyPr>
          <a:lstStyle>
            <a:lvl1pPr marL="0" indent="0" algn="r">
              <a:spcBef>
                <a:spcPts val="0"/>
              </a:spcBef>
              <a:buNone/>
              <a:defRPr lang="en-US" sz="1600" b="1" kern="1200" dirty="0">
                <a:solidFill>
                  <a:schemeClr val="accent2"/>
                </a:solidFill>
                <a:latin typeface="Calibri"/>
                <a:ea typeface="+mn-ea"/>
                <a:cs typeface="Calibri"/>
              </a:defRPr>
            </a:lvl1pPr>
          </a:lstStyle>
          <a:p>
            <a:pPr lvl="0"/>
            <a:endParaRPr lang="en-US" dirty="0"/>
          </a:p>
        </p:txBody>
      </p:sp>
      <p:sp>
        <p:nvSpPr>
          <p:cNvPr id="29" name="Rectangle 28"/>
          <p:cNvSpPr/>
          <p:nvPr userDrawn="1"/>
        </p:nvSpPr>
        <p:spPr>
          <a:xfrm>
            <a:off x="4686373" y="1534673"/>
            <a:ext cx="554947" cy="5549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0" name="Rectangle 29"/>
          <p:cNvSpPr/>
          <p:nvPr userDrawn="1"/>
        </p:nvSpPr>
        <p:spPr>
          <a:xfrm>
            <a:off x="4686373" y="2310081"/>
            <a:ext cx="554947" cy="5549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1" name="Rectangle 30"/>
          <p:cNvSpPr/>
          <p:nvPr userDrawn="1"/>
        </p:nvSpPr>
        <p:spPr>
          <a:xfrm>
            <a:off x="4686373" y="3022746"/>
            <a:ext cx="554947" cy="5549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2" name="Rectangle 31"/>
          <p:cNvSpPr/>
          <p:nvPr userDrawn="1"/>
        </p:nvSpPr>
        <p:spPr>
          <a:xfrm>
            <a:off x="4686373" y="3798154"/>
            <a:ext cx="554947" cy="5549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3" name="Rectangle 32"/>
          <p:cNvSpPr/>
          <p:nvPr userDrawn="1"/>
        </p:nvSpPr>
        <p:spPr>
          <a:xfrm>
            <a:off x="3933037" y="1527395"/>
            <a:ext cx="554947" cy="5549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4" name="Rectangle 33"/>
          <p:cNvSpPr/>
          <p:nvPr userDrawn="1"/>
        </p:nvSpPr>
        <p:spPr>
          <a:xfrm>
            <a:off x="3933037" y="2302803"/>
            <a:ext cx="554947" cy="5549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5" name="Rectangle 34"/>
          <p:cNvSpPr/>
          <p:nvPr userDrawn="1"/>
        </p:nvSpPr>
        <p:spPr>
          <a:xfrm>
            <a:off x="3933037" y="3015468"/>
            <a:ext cx="554947" cy="5549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6" name="Rectangle 35"/>
          <p:cNvSpPr/>
          <p:nvPr userDrawn="1"/>
        </p:nvSpPr>
        <p:spPr>
          <a:xfrm>
            <a:off x="3933037" y="3790876"/>
            <a:ext cx="554947" cy="5549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41" name="Text Placeholder 45"/>
          <p:cNvSpPr>
            <a:spLocks noGrp="1"/>
          </p:cNvSpPr>
          <p:nvPr>
            <p:ph type="body" sz="quarter" idx="28"/>
          </p:nvPr>
        </p:nvSpPr>
        <p:spPr>
          <a:xfrm>
            <a:off x="715539" y="2483244"/>
            <a:ext cx="2921000" cy="506138"/>
          </a:xfrm>
        </p:spPr>
        <p:txBody>
          <a:bodyPr>
            <a:normAutofit/>
          </a:bodyPr>
          <a:lstStyle>
            <a:lvl1pPr marL="0" indent="0" algn="r">
              <a:spcBef>
                <a:spcPts val="0"/>
              </a:spcBef>
              <a:buNone/>
              <a:defRPr lang="en-US" sz="1200" b="0" i="0" kern="1200" baseline="0" dirty="0">
                <a:solidFill>
                  <a:schemeClr val="tx1"/>
                </a:solidFill>
                <a:latin typeface="Calibri Light"/>
                <a:ea typeface="+mn-ea"/>
                <a:cs typeface="Calibri Light"/>
              </a:defRPr>
            </a:lvl1pPr>
          </a:lstStyle>
          <a:p>
            <a:pPr lvl="0"/>
            <a:endParaRPr lang="en-US" dirty="0"/>
          </a:p>
        </p:txBody>
      </p:sp>
      <p:sp>
        <p:nvSpPr>
          <p:cNvPr id="42" name="Text Placeholder 47"/>
          <p:cNvSpPr>
            <a:spLocks noGrp="1"/>
          </p:cNvSpPr>
          <p:nvPr>
            <p:ph type="body" sz="quarter" idx="29"/>
          </p:nvPr>
        </p:nvSpPr>
        <p:spPr>
          <a:xfrm>
            <a:off x="2015703" y="2182811"/>
            <a:ext cx="1620837" cy="300570"/>
          </a:xfrm>
        </p:spPr>
        <p:txBody>
          <a:bodyPr>
            <a:noAutofit/>
          </a:bodyPr>
          <a:lstStyle>
            <a:lvl1pPr marL="0" indent="0" algn="r">
              <a:spcBef>
                <a:spcPts val="0"/>
              </a:spcBef>
              <a:buNone/>
              <a:defRPr lang="en-US" sz="1600" b="1" kern="1200" dirty="0">
                <a:solidFill>
                  <a:schemeClr val="accent2"/>
                </a:solidFill>
                <a:latin typeface="Calibri"/>
                <a:ea typeface="+mn-ea"/>
                <a:cs typeface="Calibri"/>
              </a:defRPr>
            </a:lvl1pPr>
          </a:lstStyle>
          <a:p>
            <a:pPr lvl="0"/>
            <a:endParaRPr lang="en-US" dirty="0"/>
          </a:p>
        </p:txBody>
      </p:sp>
      <p:sp>
        <p:nvSpPr>
          <p:cNvPr id="43" name="Text Placeholder 45"/>
          <p:cNvSpPr>
            <a:spLocks noGrp="1"/>
          </p:cNvSpPr>
          <p:nvPr>
            <p:ph type="body" sz="quarter" idx="30"/>
          </p:nvPr>
        </p:nvSpPr>
        <p:spPr>
          <a:xfrm>
            <a:off x="715538" y="3226065"/>
            <a:ext cx="2921000" cy="506138"/>
          </a:xfrm>
        </p:spPr>
        <p:txBody>
          <a:bodyPr>
            <a:normAutofit/>
          </a:bodyPr>
          <a:lstStyle>
            <a:lvl1pPr marL="0" indent="0" algn="r">
              <a:spcBef>
                <a:spcPts val="0"/>
              </a:spcBef>
              <a:buNone/>
              <a:defRPr lang="en-US" sz="1200" b="0" i="0" kern="1200" baseline="0" dirty="0">
                <a:solidFill>
                  <a:schemeClr val="tx1"/>
                </a:solidFill>
                <a:latin typeface="Calibri Light"/>
                <a:ea typeface="+mn-ea"/>
                <a:cs typeface="Calibri Light"/>
              </a:defRPr>
            </a:lvl1pPr>
          </a:lstStyle>
          <a:p>
            <a:pPr lvl="0"/>
            <a:endParaRPr lang="en-US" dirty="0"/>
          </a:p>
        </p:txBody>
      </p:sp>
      <p:sp>
        <p:nvSpPr>
          <p:cNvPr id="44" name="Text Placeholder 47"/>
          <p:cNvSpPr>
            <a:spLocks noGrp="1"/>
          </p:cNvSpPr>
          <p:nvPr>
            <p:ph type="body" sz="quarter" idx="31"/>
          </p:nvPr>
        </p:nvSpPr>
        <p:spPr>
          <a:xfrm>
            <a:off x="2015702" y="2925632"/>
            <a:ext cx="1620837" cy="300570"/>
          </a:xfrm>
        </p:spPr>
        <p:txBody>
          <a:bodyPr>
            <a:noAutofit/>
          </a:bodyPr>
          <a:lstStyle>
            <a:lvl1pPr marL="0" indent="0" algn="r">
              <a:spcBef>
                <a:spcPts val="0"/>
              </a:spcBef>
              <a:buNone/>
              <a:defRPr lang="en-US" sz="1600" b="1" kern="1200" dirty="0">
                <a:solidFill>
                  <a:schemeClr val="accent2"/>
                </a:solidFill>
                <a:latin typeface="Calibri"/>
                <a:ea typeface="+mn-ea"/>
                <a:cs typeface="Calibri"/>
              </a:defRPr>
            </a:lvl1pPr>
          </a:lstStyle>
          <a:p>
            <a:pPr lvl="0"/>
            <a:endParaRPr lang="en-US" dirty="0"/>
          </a:p>
        </p:txBody>
      </p:sp>
      <p:sp>
        <p:nvSpPr>
          <p:cNvPr id="45" name="Text Placeholder 45"/>
          <p:cNvSpPr>
            <a:spLocks noGrp="1"/>
          </p:cNvSpPr>
          <p:nvPr>
            <p:ph type="body" sz="quarter" idx="32"/>
          </p:nvPr>
        </p:nvSpPr>
        <p:spPr>
          <a:xfrm>
            <a:off x="715537" y="3959166"/>
            <a:ext cx="2921000" cy="506138"/>
          </a:xfrm>
        </p:spPr>
        <p:txBody>
          <a:bodyPr>
            <a:normAutofit/>
          </a:bodyPr>
          <a:lstStyle>
            <a:lvl1pPr marL="0" indent="0" algn="r">
              <a:spcBef>
                <a:spcPts val="0"/>
              </a:spcBef>
              <a:buNone/>
              <a:defRPr lang="en-US" sz="1200" b="0" i="0" kern="1200" baseline="0" dirty="0">
                <a:solidFill>
                  <a:schemeClr val="tx1"/>
                </a:solidFill>
                <a:latin typeface="Calibri Light"/>
                <a:ea typeface="+mn-ea"/>
                <a:cs typeface="Calibri Light"/>
              </a:defRPr>
            </a:lvl1pPr>
          </a:lstStyle>
          <a:p>
            <a:pPr lvl="0"/>
            <a:endParaRPr lang="en-US" dirty="0"/>
          </a:p>
        </p:txBody>
      </p:sp>
      <p:sp>
        <p:nvSpPr>
          <p:cNvPr id="47" name="Text Placeholder 47"/>
          <p:cNvSpPr>
            <a:spLocks noGrp="1"/>
          </p:cNvSpPr>
          <p:nvPr>
            <p:ph type="body" sz="quarter" idx="33"/>
          </p:nvPr>
        </p:nvSpPr>
        <p:spPr>
          <a:xfrm>
            <a:off x="2015701" y="3658733"/>
            <a:ext cx="1620837" cy="300570"/>
          </a:xfrm>
        </p:spPr>
        <p:txBody>
          <a:bodyPr>
            <a:noAutofit/>
          </a:bodyPr>
          <a:lstStyle>
            <a:lvl1pPr marL="0" indent="0" algn="r">
              <a:spcBef>
                <a:spcPts val="0"/>
              </a:spcBef>
              <a:buNone/>
              <a:defRPr lang="en-US" sz="1600" b="1" kern="1200" dirty="0">
                <a:solidFill>
                  <a:schemeClr val="accent2"/>
                </a:solidFill>
                <a:latin typeface="Calibri"/>
                <a:ea typeface="+mn-ea"/>
                <a:cs typeface="Calibri"/>
              </a:defRPr>
            </a:lvl1pPr>
          </a:lstStyle>
          <a:p>
            <a:pPr lvl="0"/>
            <a:endParaRPr lang="en-US" dirty="0"/>
          </a:p>
        </p:txBody>
      </p:sp>
      <p:sp>
        <p:nvSpPr>
          <p:cNvPr id="63" name="Text Placeholder 45"/>
          <p:cNvSpPr>
            <a:spLocks noGrp="1"/>
          </p:cNvSpPr>
          <p:nvPr>
            <p:ph type="body" sz="quarter" idx="34"/>
          </p:nvPr>
        </p:nvSpPr>
        <p:spPr>
          <a:xfrm>
            <a:off x="5528627" y="1677543"/>
            <a:ext cx="2921000" cy="506138"/>
          </a:xfrm>
        </p:spPr>
        <p:txBody>
          <a:bodyPr>
            <a:normAutofit/>
          </a:bodyPr>
          <a:lstStyle>
            <a:lvl1pPr marL="0" indent="0" algn="l">
              <a:spcBef>
                <a:spcPts val="0"/>
              </a:spcBef>
              <a:buNone/>
              <a:defRPr lang="en-US" sz="1200" b="0" i="0" kern="1200" baseline="0" dirty="0">
                <a:solidFill>
                  <a:schemeClr val="tx1"/>
                </a:solidFill>
                <a:latin typeface="Calibri Light"/>
                <a:ea typeface="+mn-ea"/>
                <a:cs typeface="Calibri Light"/>
              </a:defRPr>
            </a:lvl1pPr>
          </a:lstStyle>
          <a:p>
            <a:pPr lvl="0"/>
            <a:endParaRPr lang="en-US" dirty="0"/>
          </a:p>
        </p:txBody>
      </p:sp>
      <p:sp>
        <p:nvSpPr>
          <p:cNvPr id="64" name="Text Placeholder 47"/>
          <p:cNvSpPr>
            <a:spLocks noGrp="1"/>
          </p:cNvSpPr>
          <p:nvPr>
            <p:ph type="body" sz="quarter" idx="35"/>
          </p:nvPr>
        </p:nvSpPr>
        <p:spPr>
          <a:xfrm>
            <a:off x="5528626" y="1357220"/>
            <a:ext cx="1620837" cy="300570"/>
          </a:xfrm>
        </p:spPr>
        <p:txBody>
          <a:bodyPr>
            <a:noAutofit/>
          </a:bodyPr>
          <a:lstStyle>
            <a:lvl1pPr marL="0" indent="0" algn="l">
              <a:spcBef>
                <a:spcPts val="0"/>
              </a:spcBef>
              <a:buNone/>
              <a:defRPr lang="en-US" sz="1600" b="1" kern="1200" dirty="0">
                <a:solidFill>
                  <a:schemeClr val="accent2"/>
                </a:solidFill>
                <a:latin typeface="Calibri"/>
                <a:ea typeface="+mn-ea"/>
                <a:cs typeface="Calibri"/>
              </a:defRPr>
            </a:lvl1pPr>
          </a:lstStyle>
          <a:p>
            <a:pPr lvl="0"/>
            <a:endParaRPr lang="en-US" dirty="0"/>
          </a:p>
        </p:txBody>
      </p:sp>
      <p:sp>
        <p:nvSpPr>
          <p:cNvPr id="65" name="Text Placeholder 45"/>
          <p:cNvSpPr>
            <a:spLocks noGrp="1"/>
          </p:cNvSpPr>
          <p:nvPr>
            <p:ph type="body" sz="quarter" idx="36"/>
          </p:nvPr>
        </p:nvSpPr>
        <p:spPr>
          <a:xfrm>
            <a:off x="5521910" y="2479748"/>
            <a:ext cx="2921000" cy="506138"/>
          </a:xfrm>
        </p:spPr>
        <p:txBody>
          <a:bodyPr>
            <a:normAutofit/>
          </a:bodyPr>
          <a:lstStyle>
            <a:lvl1pPr marL="0" indent="0" algn="l">
              <a:spcBef>
                <a:spcPts val="0"/>
              </a:spcBef>
              <a:buNone/>
              <a:defRPr lang="en-US" sz="1200" b="0" i="0" kern="1200" baseline="0" dirty="0">
                <a:solidFill>
                  <a:schemeClr val="tx1"/>
                </a:solidFill>
                <a:latin typeface="Calibri Light"/>
                <a:ea typeface="+mn-ea"/>
                <a:cs typeface="Calibri Light"/>
              </a:defRPr>
            </a:lvl1pPr>
          </a:lstStyle>
          <a:p>
            <a:pPr lvl="0"/>
            <a:endParaRPr lang="en-US" dirty="0"/>
          </a:p>
        </p:txBody>
      </p:sp>
      <p:sp>
        <p:nvSpPr>
          <p:cNvPr id="66" name="Text Placeholder 47"/>
          <p:cNvSpPr>
            <a:spLocks noGrp="1"/>
          </p:cNvSpPr>
          <p:nvPr>
            <p:ph type="body" sz="quarter" idx="37"/>
          </p:nvPr>
        </p:nvSpPr>
        <p:spPr>
          <a:xfrm>
            <a:off x="5521909" y="2159425"/>
            <a:ext cx="1620837" cy="300570"/>
          </a:xfrm>
        </p:spPr>
        <p:txBody>
          <a:bodyPr>
            <a:noAutofit/>
          </a:bodyPr>
          <a:lstStyle>
            <a:lvl1pPr marL="0" indent="0" algn="l">
              <a:spcBef>
                <a:spcPts val="0"/>
              </a:spcBef>
              <a:buNone/>
              <a:defRPr lang="en-US" sz="1600" b="1" kern="1200" dirty="0">
                <a:solidFill>
                  <a:schemeClr val="accent2"/>
                </a:solidFill>
                <a:latin typeface="Calibri"/>
                <a:ea typeface="+mn-ea"/>
                <a:cs typeface="Calibri"/>
              </a:defRPr>
            </a:lvl1pPr>
          </a:lstStyle>
          <a:p>
            <a:pPr lvl="0"/>
            <a:endParaRPr lang="en-US" dirty="0"/>
          </a:p>
        </p:txBody>
      </p:sp>
      <p:sp>
        <p:nvSpPr>
          <p:cNvPr id="67" name="Text Placeholder 45"/>
          <p:cNvSpPr>
            <a:spLocks noGrp="1"/>
          </p:cNvSpPr>
          <p:nvPr>
            <p:ph type="body" sz="quarter" idx="38"/>
          </p:nvPr>
        </p:nvSpPr>
        <p:spPr>
          <a:xfrm>
            <a:off x="5524266" y="3245955"/>
            <a:ext cx="2921000" cy="506138"/>
          </a:xfrm>
        </p:spPr>
        <p:txBody>
          <a:bodyPr>
            <a:normAutofit/>
          </a:bodyPr>
          <a:lstStyle>
            <a:lvl1pPr marL="0" indent="0" algn="l">
              <a:spcBef>
                <a:spcPts val="0"/>
              </a:spcBef>
              <a:buNone/>
              <a:defRPr lang="en-US" sz="1200" b="0" i="0" kern="1200" baseline="0" dirty="0">
                <a:solidFill>
                  <a:schemeClr val="tx1"/>
                </a:solidFill>
                <a:latin typeface="Calibri Light"/>
                <a:ea typeface="+mn-ea"/>
                <a:cs typeface="Calibri Light"/>
              </a:defRPr>
            </a:lvl1pPr>
          </a:lstStyle>
          <a:p>
            <a:pPr lvl="0"/>
            <a:endParaRPr lang="en-US" dirty="0"/>
          </a:p>
        </p:txBody>
      </p:sp>
      <p:sp>
        <p:nvSpPr>
          <p:cNvPr id="68" name="Text Placeholder 47"/>
          <p:cNvSpPr>
            <a:spLocks noGrp="1"/>
          </p:cNvSpPr>
          <p:nvPr>
            <p:ph type="body" sz="quarter" idx="39"/>
          </p:nvPr>
        </p:nvSpPr>
        <p:spPr>
          <a:xfrm>
            <a:off x="5524265" y="2925632"/>
            <a:ext cx="1620837" cy="300570"/>
          </a:xfrm>
        </p:spPr>
        <p:txBody>
          <a:bodyPr>
            <a:noAutofit/>
          </a:bodyPr>
          <a:lstStyle>
            <a:lvl1pPr marL="0" indent="0" algn="l">
              <a:spcBef>
                <a:spcPts val="0"/>
              </a:spcBef>
              <a:buNone/>
              <a:defRPr lang="en-US" sz="1600" b="1" kern="1200" dirty="0">
                <a:solidFill>
                  <a:schemeClr val="accent2"/>
                </a:solidFill>
                <a:latin typeface="Calibri"/>
                <a:ea typeface="+mn-ea"/>
                <a:cs typeface="Calibri"/>
              </a:defRPr>
            </a:lvl1pPr>
          </a:lstStyle>
          <a:p>
            <a:pPr lvl="0"/>
            <a:endParaRPr lang="en-US" dirty="0"/>
          </a:p>
        </p:txBody>
      </p:sp>
      <p:sp>
        <p:nvSpPr>
          <p:cNvPr id="69" name="Text Placeholder 45"/>
          <p:cNvSpPr>
            <a:spLocks noGrp="1"/>
          </p:cNvSpPr>
          <p:nvPr>
            <p:ph type="body" sz="quarter" idx="40"/>
          </p:nvPr>
        </p:nvSpPr>
        <p:spPr>
          <a:xfrm>
            <a:off x="5527352" y="4002906"/>
            <a:ext cx="2921000" cy="506138"/>
          </a:xfrm>
        </p:spPr>
        <p:txBody>
          <a:bodyPr>
            <a:normAutofit/>
          </a:bodyPr>
          <a:lstStyle>
            <a:lvl1pPr marL="0" indent="0" algn="l">
              <a:spcBef>
                <a:spcPts val="0"/>
              </a:spcBef>
              <a:buNone/>
              <a:defRPr lang="en-US" sz="1200" b="0" i="0" kern="1200" baseline="0" dirty="0">
                <a:solidFill>
                  <a:schemeClr val="tx1"/>
                </a:solidFill>
                <a:latin typeface="Calibri Light"/>
                <a:ea typeface="+mn-ea"/>
                <a:cs typeface="Calibri Light"/>
              </a:defRPr>
            </a:lvl1pPr>
          </a:lstStyle>
          <a:p>
            <a:pPr lvl="0"/>
            <a:endParaRPr lang="en-US" dirty="0"/>
          </a:p>
        </p:txBody>
      </p:sp>
      <p:sp>
        <p:nvSpPr>
          <p:cNvPr id="70" name="Text Placeholder 47"/>
          <p:cNvSpPr>
            <a:spLocks noGrp="1"/>
          </p:cNvSpPr>
          <p:nvPr>
            <p:ph type="body" sz="quarter" idx="41"/>
          </p:nvPr>
        </p:nvSpPr>
        <p:spPr>
          <a:xfrm>
            <a:off x="5527351" y="3682583"/>
            <a:ext cx="1620837" cy="300570"/>
          </a:xfrm>
        </p:spPr>
        <p:txBody>
          <a:bodyPr>
            <a:noAutofit/>
          </a:bodyPr>
          <a:lstStyle>
            <a:lvl1pPr marL="0" indent="0" algn="l">
              <a:spcBef>
                <a:spcPts val="0"/>
              </a:spcBef>
              <a:buNone/>
              <a:defRPr lang="en-US" sz="1600" b="1" kern="1200" dirty="0">
                <a:solidFill>
                  <a:schemeClr val="accent2"/>
                </a:solidFill>
                <a:latin typeface="Calibri"/>
                <a:ea typeface="+mn-ea"/>
                <a:cs typeface="Calibri"/>
              </a:defRPr>
            </a:lvl1pPr>
          </a:lstStyle>
          <a:p>
            <a:pPr lvl="0"/>
            <a:endParaRPr lang="en-US" dirty="0"/>
          </a:p>
        </p:txBody>
      </p:sp>
    </p:spTree>
    <p:extLst>
      <p:ext uri="{BB962C8B-B14F-4D97-AF65-F5344CB8AC3E}">
        <p14:creationId xmlns:p14="http://schemas.microsoft.com/office/powerpoint/2010/main" val="53868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What we 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x-none" dirty="0"/>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6" name="Rectangle 5"/>
          <p:cNvSpPr/>
          <p:nvPr userDrawn="1"/>
        </p:nvSpPr>
        <p:spPr>
          <a:xfrm>
            <a:off x="-18897" y="1436587"/>
            <a:ext cx="9162897" cy="3206851"/>
          </a:xfrm>
          <a:prstGeom prst="rect">
            <a:avLst/>
          </a:prstGeom>
          <a:solidFill>
            <a:srgbClr val="1E2731"/>
          </a:solidFill>
          <a:ln>
            <a:noFill/>
          </a:ln>
          <a:effectLst/>
        </p:spPr>
        <p:style>
          <a:lnRef idx="1">
            <a:schemeClr val="accent1"/>
          </a:lnRef>
          <a:fillRef idx="3">
            <a:schemeClr val="accent1"/>
          </a:fillRef>
          <a:effectRef idx="2">
            <a:schemeClr val="accent1"/>
          </a:effectRef>
          <a:fontRef idx="minor">
            <a:schemeClr val="lt1"/>
          </a:fontRef>
        </p:style>
        <p:txBody>
          <a:bodyPr lIns="182886" tIns="91443" rIns="182886" bIns="91443" rtlCol="0" anchor="ctr"/>
          <a:lstStyle/>
          <a:p>
            <a:pPr algn="ctr"/>
            <a:endParaRPr lang="en-US" sz="2701" dirty="0">
              <a:latin typeface="Lato Light"/>
            </a:endParaRPr>
          </a:p>
        </p:txBody>
      </p:sp>
      <p:cxnSp>
        <p:nvCxnSpPr>
          <p:cNvPr id="8" name="Straight Connector 7"/>
          <p:cNvCxnSpPr/>
          <p:nvPr/>
        </p:nvCxnSpPr>
        <p:spPr>
          <a:xfrm>
            <a:off x="5535577" y="1982990"/>
            <a:ext cx="0" cy="2214981"/>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4022007" y="2361398"/>
            <a:ext cx="1143066" cy="24716"/>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pPr algn="ctr"/>
            <a:endParaRPr lang="bg-BG" sz="2701" dirty="0">
              <a:latin typeface="Lato Light"/>
            </a:endParaRPr>
          </a:p>
        </p:txBody>
      </p:sp>
      <p:cxnSp>
        <p:nvCxnSpPr>
          <p:cNvPr id="14" name="Straight Connector 13"/>
          <p:cNvCxnSpPr/>
          <p:nvPr userDrawn="1"/>
        </p:nvCxnSpPr>
        <p:spPr>
          <a:xfrm>
            <a:off x="7223885" y="1977218"/>
            <a:ext cx="0" cy="2209921"/>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Rounded Rectangle 16"/>
          <p:cNvSpPr/>
          <p:nvPr userDrawn="1"/>
        </p:nvSpPr>
        <p:spPr>
          <a:xfrm>
            <a:off x="5799381" y="2362557"/>
            <a:ext cx="1143066" cy="24716"/>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pPr algn="ctr"/>
            <a:endParaRPr lang="bg-BG" sz="2701" dirty="0">
              <a:latin typeface="Lato Light"/>
            </a:endParaRPr>
          </a:p>
        </p:txBody>
      </p:sp>
      <p:sp>
        <p:nvSpPr>
          <p:cNvPr id="22" name="Rounded Rectangle 21"/>
          <p:cNvSpPr/>
          <p:nvPr/>
        </p:nvSpPr>
        <p:spPr>
          <a:xfrm>
            <a:off x="7473009" y="2368330"/>
            <a:ext cx="1143066" cy="2471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64607" tIns="82304" rIns="164607" bIns="82304" rtlCol="0" anchor="ctr"/>
          <a:lstStyle/>
          <a:p>
            <a:pPr algn="ctr"/>
            <a:endParaRPr lang="bg-BG" sz="2701" dirty="0">
              <a:latin typeface="Lato Light"/>
            </a:endParaRPr>
          </a:p>
        </p:txBody>
      </p:sp>
      <p:sp>
        <p:nvSpPr>
          <p:cNvPr id="24" name="Picture Placeholder 3"/>
          <p:cNvSpPr>
            <a:spLocks noGrp="1" noChangeAspect="1"/>
          </p:cNvSpPr>
          <p:nvPr userDrawn="1">
            <p:ph type="pic" sz="quarter" idx="23"/>
          </p:nvPr>
        </p:nvSpPr>
        <p:spPr>
          <a:xfrm>
            <a:off x="457200" y="1650825"/>
            <a:ext cx="3216729" cy="2742221"/>
          </a:xfrm>
        </p:spPr>
      </p:sp>
      <p:sp>
        <p:nvSpPr>
          <p:cNvPr id="25" name="Text Placeholder 24"/>
          <p:cNvSpPr>
            <a:spLocks noGrp="1"/>
          </p:cNvSpPr>
          <p:nvPr userDrawn="1">
            <p:ph type="body" sz="quarter" idx="24"/>
          </p:nvPr>
        </p:nvSpPr>
        <p:spPr>
          <a:xfrm>
            <a:off x="3960431" y="2406297"/>
            <a:ext cx="1335084" cy="2147560"/>
          </a:xfrm>
        </p:spPr>
        <p:txBody>
          <a:bodyPr>
            <a:normAutofit/>
          </a:bodyPr>
          <a:lstStyle>
            <a:lvl1pPr marL="0" indent="0">
              <a:buNone/>
              <a:defRPr lang="en-US" sz="1200" kern="1200" dirty="0">
                <a:solidFill>
                  <a:schemeClr val="bg1"/>
                </a:solidFill>
                <a:latin typeface="Calibri Light"/>
                <a:ea typeface="Open Sans Light" panose="020B0306030504020204" pitchFamily="34" charset="0"/>
                <a:cs typeface="Lato Light"/>
              </a:defRPr>
            </a:lvl1pPr>
          </a:lstStyle>
          <a:p>
            <a:pPr lvl="0"/>
            <a:endParaRPr lang="en-US" dirty="0"/>
          </a:p>
        </p:txBody>
      </p:sp>
      <p:sp>
        <p:nvSpPr>
          <p:cNvPr id="26" name="Text Placeholder 24"/>
          <p:cNvSpPr>
            <a:spLocks noGrp="1"/>
          </p:cNvSpPr>
          <p:nvPr>
            <p:ph type="body" sz="quarter" idx="25"/>
          </p:nvPr>
        </p:nvSpPr>
        <p:spPr>
          <a:xfrm>
            <a:off x="5707754" y="2406297"/>
            <a:ext cx="1335084" cy="2147560"/>
          </a:xfrm>
        </p:spPr>
        <p:txBody>
          <a:bodyPr>
            <a:normAutofit/>
          </a:bodyPr>
          <a:lstStyle>
            <a:lvl1pPr marL="0" indent="0">
              <a:buNone/>
              <a:defRPr lang="en-US" sz="1200" kern="1200" dirty="0">
                <a:solidFill>
                  <a:schemeClr val="bg1"/>
                </a:solidFill>
                <a:latin typeface="Calibri Light"/>
                <a:ea typeface="Open Sans Light" panose="020B0306030504020204" pitchFamily="34" charset="0"/>
                <a:cs typeface="Lato Light"/>
              </a:defRPr>
            </a:lvl1pPr>
          </a:lstStyle>
          <a:p>
            <a:pPr lvl="0"/>
            <a:endParaRPr lang="en-US" dirty="0"/>
          </a:p>
        </p:txBody>
      </p:sp>
      <p:sp>
        <p:nvSpPr>
          <p:cNvPr id="28" name="Text Placeholder 24"/>
          <p:cNvSpPr>
            <a:spLocks noGrp="1"/>
          </p:cNvSpPr>
          <p:nvPr>
            <p:ph type="body" sz="quarter" idx="26"/>
          </p:nvPr>
        </p:nvSpPr>
        <p:spPr>
          <a:xfrm>
            <a:off x="7351717" y="2406297"/>
            <a:ext cx="1335084" cy="2147560"/>
          </a:xfrm>
        </p:spPr>
        <p:txBody>
          <a:bodyPr>
            <a:normAutofit/>
          </a:bodyPr>
          <a:lstStyle>
            <a:lvl1pPr marL="0" indent="0">
              <a:buNone/>
              <a:defRPr lang="en-US" sz="1200" kern="1200" dirty="0">
                <a:solidFill>
                  <a:schemeClr val="bg1"/>
                </a:solidFill>
                <a:latin typeface="Calibri Light"/>
                <a:ea typeface="Open Sans Light" panose="020B0306030504020204" pitchFamily="34" charset="0"/>
                <a:cs typeface="Lato Light"/>
              </a:defRPr>
            </a:lvl1pPr>
          </a:lstStyle>
          <a:p>
            <a:pPr lvl="0"/>
            <a:endParaRPr lang="en-US" dirty="0"/>
          </a:p>
        </p:txBody>
      </p:sp>
      <p:sp>
        <p:nvSpPr>
          <p:cNvPr id="30" name="Text Placeholder 29"/>
          <p:cNvSpPr>
            <a:spLocks noGrp="1"/>
          </p:cNvSpPr>
          <p:nvPr>
            <p:ph type="body" sz="quarter" idx="27" hasCustomPrompt="1"/>
          </p:nvPr>
        </p:nvSpPr>
        <p:spPr>
          <a:xfrm>
            <a:off x="5707752" y="2075880"/>
            <a:ext cx="1335087" cy="285062"/>
          </a:xfrm>
        </p:spPr>
        <p:txBody>
          <a:bodyPr>
            <a:noAutofit/>
          </a:bodyPr>
          <a:lstStyle>
            <a:lvl1pPr marL="0" indent="0" algn="ctr">
              <a:buNone/>
              <a:defRPr lang="en-US" sz="1400" b="1" i="0" kern="1200" dirty="0">
                <a:solidFill>
                  <a:schemeClr val="accent2">
                    <a:lumMod val="60000"/>
                    <a:lumOff val="40000"/>
                  </a:schemeClr>
                </a:solidFill>
                <a:latin typeface="+mn-lt"/>
                <a:ea typeface="ＭＳ Ｐゴシック" charset="0"/>
                <a:cs typeface="Lato Light"/>
              </a:defRPr>
            </a:lvl1pPr>
          </a:lstStyle>
          <a:p>
            <a:pPr lvl="0"/>
            <a:r>
              <a:rPr lang="en-US" sz="1400" b="1" i="0" kern="1200" dirty="0">
                <a:solidFill>
                  <a:schemeClr val="accent2">
                    <a:lumMod val="60000"/>
                    <a:lumOff val="40000"/>
                  </a:schemeClr>
                </a:solidFill>
                <a:latin typeface="+mn-lt"/>
                <a:ea typeface="ＭＳ Ｐゴシック" charset="0"/>
                <a:cs typeface="Lato Light"/>
              </a:rPr>
              <a:t>TOPIC</a:t>
            </a:r>
            <a:endParaRPr lang="en-US" dirty="0"/>
          </a:p>
        </p:txBody>
      </p:sp>
      <p:sp>
        <p:nvSpPr>
          <p:cNvPr id="31" name="Text Placeholder 29"/>
          <p:cNvSpPr>
            <a:spLocks noGrp="1"/>
          </p:cNvSpPr>
          <p:nvPr>
            <p:ph type="body" sz="quarter" idx="28" hasCustomPrompt="1"/>
          </p:nvPr>
        </p:nvSpPr>
        <p:spPr>
          <a:xfrm>
            <a:off x="7351718" y="2075880"/>
            <a:ext cx="1335087" cy="285062"/>
          </a:xfrm>
        </p:spPr>
        <p:txBody>
          <a:bodyPr>
            <a:noAutofit/>
          </a:bodyPr>
          <a:lstStyle>
            <a:lvl1pPr marL="0" indent="0" algn="ctr">
              <a:buNone/>
              <a:defRPr lang="en-US" sz="1400" b="1" i="0" kern="1200" dirty="0">
                <a:solidFill>
                  <a:schemeClr val="accent3"/>
                </a:solidFill>
                <a:latin typeface="+mn-lt"/>
                <a:ea typeface="ＭＳ Ｐゴシック" charset="0"/>
                <a:cs typeface="Lato Light"/>
              </a:defRPr>
            </a:lvl1pPr>
          </a:lstStyle>
          <a:p>
            <a:pPr lvl="0"/>
            <a:r>
              <a:rPr lang="en-US" sz="1400" b="1" i="0" kern="1200" dirty="0">
                <a:solidFill>
                  <a:schemeClr val="accent3"/>
                </a:solidFill>
                <a:latin typeface="+mn-lt"/>
                <a:ea typeface="ＭＳ Ｐゴシック" charset="0"/>
                <a:cs typeface="Lato Light"/>
              </a:rPr>
              <a:t>TOPIC</a:t>
            </a:r>
            <a:endParaRPr lang="en-US" dirty="0"/>
          </a:p>
        </p:txBody>
      </p:sp>
      <p:sp>
        <p:nvSpPr>
          <p:cNvPr id="32" name="Text Placeholder 29"/>
          <p:cNvSpPr>
            <a:spLocks noGrp="1"/>
          </p:cNvSpPr>
          <p:nvPr>
            <p:ph type="body" sz="quarter" idx="29" hasCustomPrompt="1"/>
          </p:nvPr>
        </p:nvSpPr>
        <p:spPr>
          <a:xfrm>
            <a:off x="3960429" y="2075880"/>
            <a:ext cx="1335087" cy="285062"/>
          </a:xfrm>
        </p:spPr>
        <p:txBody>
          <a:bodyPr>
            <a:noAutofit/>
          </a:bodyPr>
          <a:lstStyle>
            <a:lvl1pPr marL="0" indent="0" algn="ctr">
              <a:buNone/>
              <a:defRPr lang="en-US" sz="1400" b="1" kern="1200" dirty="0">
                <a:solidFill>
                  <a:schemeClr val="bg1">
                    <a:lumMod val="85000"/>
                  </a:schemeClr>
                </a:solidFill>
                <a:latin typeface="+mn-lt"/>
                <a:ea typeface="ＭＳ Ｐゴシック" charset="0"/>
                <a:cs typeface="Lato Light"/>
              </a:defRPr>
            </a:lvl1pPr>
          </a:lstStyle>
          <a:p>
            <a:pPr lvl="0"/>
            <a:r>
              <a:rPr lang="en-US" sz="1400" b="1" kern="1200" dirty="0">
                <a:solidFill>
                  <a:schemeClr val="bg1">
                    <a:lumMod val="85000"/>
                  </a:schemeClr>
                </a:solidFill>
                <a:latin typeface="+mn-lt"/>
                <a:ea typeface="ＭＳ Ｐゴシック" charset="0"/>
                <a:cs typeface="Lato Light"/>
              </a:rPr>
              <a:t>TOPIC</a:t>
            </a:r>
            <a:endParaRPr lang="en-US" dirty="0"/>
          </a:p>
        </p:txBody>
      </p:sp>
    </p:spTree>
    <p:extLst>
      <p:ext uri="{BB962C8B-B14F-4D97-AF65-F5344CB8AC3E}">
        <p14:creationId xmlns:p14="http://schemas.microsoft.com/office/powerpoint/2010/main" val="2685491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rvic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55B6B"/>
                </a:solidFill>
              </a:defRPr>
            </a:lvl1pPr>
          </a:lstStyle>
          <a:p>
            <a:r>
              <a:rPr lang="x-none" dirty="0"/>
              <a:t>Click to edit Master title style</a:t>
            </a:r>
            <a:endParaRPr lang="en-US" dirty="0"/>
          </a:p>
        </p:txBody>
      </p:sp>
      <p:sp>
        <p:nvSpPr>
          <p:cNvPr id="74" name="Text Placeholder 75"/>
          <p:cNvSpPr>
            <a:spLocks noGrp="1"/>
          </p:cNvSpPr>
          <p:nvPr>
            <p:ph type="body" sz="quarter" idx="12" hasCustomPrompt="1"/>
          </p:nvPr>
        </p:nvSpPr>
        <p:spPr>
          <a:xfrm>
            <a:off x="462830" y="856348"/>
            <a:ext cx="822397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38" name="Rectangle 37"/>
          <p:cNvSpPr/>
          <p:nvPr userDrawn="1"/>
        </p:nvSpPr>
        <p:spPr>
          <a:xfrm>
            <a:off x="-1455" y="3872201"/>
            <a:ext cx="9155224" cy="1279958"/>
          </a:xfrm>
          <a:prstGeom prst="rect">
            <a:avLst/>
          </a:prstGeom>
          <a:solidFill>
            <a:srgbClr val="1E2731"/>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39" name="Oval 38"/>
          <p:cNvSpPr/>
          <p:nvPr userDrawn="1"/>
        </p:nvSpPr>
        <p:spPr>
          <a:xfrm>
            <a:off x="2682575" y="2517112"/>
            <a:ext cx="803275" cy="804862"/>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68566" tIns="34283" rIns="68566" bIns="34283" anchor="ctr"/>
          <a:lstStyle/>
          <a:p>
            <a:pPr algn="ctr">
              <a:defRPr/>
            </a:pPr>
            <a:endParaRPr lang="en-US" dirty="0"/>
          </a:p>
        </p:txBody>
      </p:sp>
      <p:sp>
        <p:nvSpPr>
          <p:cNvPr id="40" name="Oval 39"/>
          <p:cNvSpPr/>
          <p:nvPr userDrawn="1"/>
        </p:nvSpPr>
        <p:spPr>
          <a:xfrm>
            <a:off x="3982737" y="1917037"/>
            <a:ext cx="771525" cy="769937"/>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68566" tIns="34283" rIns="68566" bIns="34283" anchor="ctr"/>
          <a:lstStyle/>
          <a:p>
            <a:pPr algn="ctr">
              <a:defRPr/>
            </a:pPr>
            <a:endParaRPr lang="en-US" dirty="0"/>
          </a:p>
        </p:txBody>
      </p:sp>
      <p:sp>
        <p:nvSpPr>
          <p:cNvPr id="41" name="Oval 40"/>
          <p:cNvSpPr/>
          <p:nvPr userDrawn="1"/>
        </p:nvSpPr>
        <p:spPr>
          <a:xfrm>
            <a:off x="1668614" y="1688446"/>
            <a:ext cx="835025" cy="835025"/>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68566" tIns="34283" rIns="68566" bIns="34283" anchor="ctr"/>
          <a:lstStyle/>
          <a:p>
            <a:pPr algn="ctr">
              <a:defRPr/>
            </a:pPr>
            <a:endParaRPr lang="en-US" dirty="0">
              <a:solidFill>
                <a:schemeClr val="tx1">
                  <a:lumMod val="40000"/>
                  <a:lumOff val="60000"/>
                </a:schemeClr>
              </a:solidFill>
            </a:endParaRPr>
          </a:p>
        </p:txBody>
      </p:sp>
      <p:sp>
        <p:nvSpPr>
          <p:cNvPr id="43" name="Oval 42"/>
          <p:cNvSpPr/>
          <p:nvPr userDrawn="1"/>
        </p:nvSpPr>
        <p:spPr>
          <a:xfrm>
            <a:off x="6579940" y="2314705"/>
            <a:ext cx="798513" cy="798513"/>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68566" tIns="34283" rIns="68566" bIns="34283" anchor="ctr"/>
          <a:lstStyle/>
          <a:p>
            <a:pPr algn="ctr">
              <a:defRPr/>
            </a:pPr>
            <a:endParaRPr lang="en-US" dirty="0"/>
          </a:p>
        </p:txBody>
      </p:sp>
      <p:cxnSp>
        <p:nvCxnSpPr>
          <p:cNvPr id="44" name="Straight Connector 43"/>
          <p:cNvCxnSpPr/>
          <p:nvPr userDrawn="1"/>
        </p:nvCxnSpPr>
        <p:spPr>
          <a:xfrm>
            <a:off x="4351037" y="3015587"/>
            <a:ext cx="744538" cy="306387"/>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a:endCxn id="39" idx="1"/>
          </p:cNvCxnSpPr>
          <p:nvPr userDrawn="1"/>
        </p:nvCxnSpPr>
        <p:spPr>
          <a:xfrm>
            <a:off x="2458284" y="2314705"/>
            <a:ext cx="341928" cy="320276"/>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userDrawn="1"/>
        </p:nvCxnSpPr>
        <p:spPr>
          <a:xfrm flipV="1">
            <a:off x="3485851" y="3015587"/>
            <a:ext cx="865187" cy="57150"/>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userDrawn="1"/>
        </p:nvCxnSpPr>
        <p:spPr>
          <a:xfrm>
            <a:off x="4263725" y="2686975"/>
            <a:ext cx="87312" cy="328613"/>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userDrawn="1"/>
        </p:nvCxnSpPr>
        <p:spPr>
          <a:xfrm flipV="1">
            <a:off x="5687713" y="2159000"/>
            <a:ext cx="542272" cy="994944"/>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userDrawn="1"/>
        </p:nvCxnSpPr>
        <p:spPr>
          <a:xfrm>
            <a:off x="6229985" y="2148345"/>
            <a:ext cx="398463" cy="403225"/>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50" name="Oval 49"/>
          <p:cNvSpPr/>
          <p:nvPr userDrawn="1"/>
        </p:nvSpPr>
        <p:spPr>
          <a:xfrm>
            <a:off x="5821289" y="1364120"/>
            <a:ext cx="784225" cy="784225"/>
          </a:xfrm>
          <a:prstGeom prst="ellipse">
            <a:avLst/>
          </a:prstGeom>
          <a:noFill/>
          <a:ln w="952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68566" tIns="34283" rIns="68566" bIns="34283" anchor="ctr"/>
          <a:lstStyle/>
          <a:p>
            <a:pPr algn="ctr">
              <a:defRPr/>
            </a:pPr>
            <a:endParaRPr lang="en-US" dirty="0">
              <a:solidFill>
                <a:srgbClr val="A5CD00"/>
              </a:solidFill>
            </a:endParaRPr>
          </a:p>
        </p:txBody>
      </p:sp>
      <p:sp>
        <p:nvSpPr>
          <p:cNvPr id="51" name="Oval 50"/>
          <p:cNvSpPr/>
          <p:nvPr userDrawn="1"/>
        </p:nvSpPr>
        <p:spPr>
          <a:xfrm>
            <a:off x="5073351" y="3072737"/>
            <a:ext cx="720725" cy="719137"/>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68566" tIns="34283" rIns="68566" bIns="34283" anchor="ctr"/>
          <a:lstStyle/>
          <a:p>
            <a:pPr algn="ctr">
              <a:defRPr/>
            </a:pPr>
            <a:endParaRPr lang="en-US" dirty="0"/>
          </a:p>
        </p:txBody>
      </p:sp>
      <p:grpSp>
        <p:nvGrpSpPr>
          <p:cNvPr id="52" name="Group 51"/>
          <p:cNvGrpSpPr>
            <a:grpSpLocks/>
          </p:cNvGrpSpPr>
          <p:nvPr userDrawn="1"/>
        </p:nvGrpSpPr>
        <p:grpSpPr bwMode="auto">
          <a:xfrm>
            <a:off x="2310379" y="3924154"/>
            <a:ext cx="549981" cy="549981"/>
            <a:chOff x="1166350" y="3547680"/>
            <a:chExt cx="1054377" cy="1054377"/>
          </a:xfrm>
        </p:grpSpPr>
        <p:sp>
          <p:nvSpPr>
            <p:cNvPr id="53" name="Oval 52"/>
            <p:cNvSpPr/>
            <p:nvPr/>
          </p:nvSpPr>
          <p:spPr>
            <a:xfrm>
              <a:off x="1233043" y="3614373"/>
              <a:ext cx="930519" cy="930519"/>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54" name="Oval 53"/>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55" name="Group 54"/>
          <p:cNvGrpSpPr>
            <a:grpSpLocks/>
          </p:cNvGrpSpPr>
          <p:nvPr userDrawn="1"/>
        </p:nvGrpSpPr>
        <p:grpSpPr bwMode="auto">
          <a:xfrm>
            <a:off x="3113654" y="3924154"/>
            <a:ext cx="549981" cy="549981"/>
            <a:chOff x="1166350" y="3547680"/>
            <a:chExt cx="1054377" cy="1054377"/>
          </a:xfrm>
        </p:grpSpPr>
        <p:sp>
          <p:nvSpPr>
            <p:cNvPr id="56" name="Oval 55"/>
            <p:cNvSpPr/>
            <p:nvPr/>
          </p:nvSpPr>
          <p:spPr>
            <a:xfrm>
              <a:off x="1233043" y="3614373"/>
              <a:ext cx="930519" cy="930519"/>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57" name="Oval 56"/>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58" name="Group 57"/>
          <p:cNvGrpSpPr>
            <a:grpSpLocks/>
          </p:cNvGrpSpPr>
          <p:nvPr userDrawn="1"/>
        </p:nvGrpSpPr>
        <p:grpSpPr bwMode="auto">
          <a:xfrm>
            <a:off x="3898232" y="3924154"/>
            <a:ext cx="549981" cy="549981"/>
            <a:chOff x="1166350" y="3547680"/>
            <a:chExt cx="1054377" cy="1054377"/>
          </a:xfrm>
        </p:grpSpPr>
        <p:sp>
          <p:nvSpPr>
            <p:cNvPr id="59" name="Oval 58"/>
            <p:cNvSpPr/>
            <p:nvPr/>
          </p:nvSpPr>
          <p:spPr>
            <a:xfrm>
              <a:off x="1233043" y="3614373"/>
              <a:ext cx="930519" cy="930519"/>
            </a:xfrm>
            <a:prstGeom prst="ellipse">
              <a:avLst/>
            </a:prstGeom>
            <a:solidFill>
              <a:schemeClr val="accent3"/>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0" name="Oval 59"/>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61" name="Group 60"/>
          <p:cNvGrpSpPr>
            <a:grpSpLocks/>
          </p:cNvGrpSpPr>
          <p:nvPr userDrawn="1"/>
        </p:nvGrpSpPr>
        <p:grpSpPr bwMode="auto">
          <a:xfrm>
            <a:off x="4699775" y="3933349"/>
            <a:ext cx="549981" cy="549981"/>
            <a:chOff x="1166350" y="3547680"/>
            <a:chExt cx="1054377" cy="1054377"/>
          </a:xfrm>
        </p:grpSpPr>
        <p:sp>
          <p:nvSpPr>
            <p:cNvPr id="62" name="Oval 61"/>
            <p:cNvSpPr/>
            <p:nvPr/>
          </p:nvSpPr>
          <p:spPr>
            <a:xfrm>
              <a:off x="1233043" y="3614373"/>
              <a:ext cx="930519" cy="930519"/>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3" name="Oval 62"/>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64" name="Group 63"/>
          <p:cNvGrpSpPr>
            <a:grpSpLocks/>
          </p:cNvGrpSpPr>
          <p:nvPr userDrawn="1"/>
        </p:nvGrpSpPr>
        <p:grpSpPr bwMode="auto">
          <a:xfrm>
            <a:off x="5451932" y="3942008"/>
            <a:ext cx="549981" cy="549981"/>
            <a:chOff x="1166350" y="3547680"/>
            <a:chExt cx="1054377" cy="1054377"/>
          </a:xfrm>
        </p:grpSpPr>
        <p:sp>
          <p:nvSpPr>
            <p:cNvPr id="65" name="Oval 64"/>
            <p:cNvSpPr/>
            <p:nvPr/>
          </p:nvSpPr>
          <p:spPr>
            <a:xfrm>
              <a:off x="1233043" y="3614373"/>
              <a:ext cx="930519" cy="930519"/>
            </a:xfrm>
            <a:prstGeom prst="ellipse">
              <a:avLst/>
            </a:prstGeom>
            <a:solidFill>
              <a:schemeClr val="accent5"/>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6" name="Oval 65"/>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67" name="Group 66"/>
          <p:cNvGrpSpPr>
            <a:grpSpLocks/>
          </p:cNvGrpSpPr>
          <p:nvPr userDrawn="1"/>
        </p:nvGrpSpPr>
        <p:grpSpPr bwMode="auto">
          <a:xfrm>
            <a:off x="6229985" y="3929124"/>
            <a:ext cx="549981" cy="549981"/>
            <a:chOff x="1166350" y="3547680"/>
            <a:chExt cx="1054377" cy="1054377"/>
          </a:xfrm>
        </p:grpSpPr>
        <p:sp>
          <p:nvSpPr>
            <p:cNvPr id="68" name="Oval 67"/>
            <p:cNvSpPr/>
            <p:nvPr/>
          </p:nvSpPr>
          <p:spPr>
            <a:xfrm>
              <a:off x="1233043" y="3614373"/>
              <a:ext cx="930519" cy="930519"/>
            </a:xfrm>
            <a:prstGeom prst="ellipse">
              <a:avLst/>
            </a:prstGeom>
            <a:solidFill>
              <a:schemeClr val="bg1">
                <a:lumMod val="75000"/>
              </a:schemeClr>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69" name="Oval 68"/>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
        <p:nvSpPr>
          <p:cNvPr id="26" name="Text Placeholder 25"/>
          <p:cNvSpPr>
            <a:spLocks noGrp="1"/>
          </p:cNvSpPr>
          <p:nvPr>
            <p:ph type="body" sz="quarter" idx="13"/>
          </p:nvPr>
        </p:nvSpPr>
        <p:spPr>
          <a:xfrm>
            <a:off x="463550" y="4581071"/>
            <a:ext cx="8223250" cy="452892"/>
          </a:xfrm>
        </p:spPr>
        <p:txBody>
          <a:bodyPr>
            <a:normAutofit/>
          </a:bodyPr>
          <a:lstStyle>
            <a:lvl1pPr marL="0" indent="0">
              <a:buNone/>
              <a:defRPr sz="1200">
                <a:solidFill>
                  <a:schemeClr val="bg1"/>
                </a:solidFill>
                <a:latin typeface="Calibri Light"/>
              </a:defRPr>
            </a:lvl1pPr>
          </a:lstStyle>
          <a:p>
            <a:pPr lvl="0"/>
            <a:endParaRPr lang="en-US" dirty="0"/>
          </a:p>
        </p:txBody>
      </p:sp>
      <p:sp>
        <p:nvSpPr>
          <p:cNvPr id="32" name="Text Placeholder 31"/>
          <p:cNvSpPr>
            <a:spLocks noGrp="1"/>
          </p:cNvSpPr>
          <p:nvPr>
            <p:ph type="body" sz="quarter" idx="14"/>
          </p:nvPr>
        </p:nvSpPr>
        <p:spPr>
          <a:xfrm>
            <a:off x="825651" y="1694788"/>
            <a:ext cx="842963" cy="274637"/>
          </a:xfrm>
        </p:spPr>
        <p:txBody>
          <a:bodyPr>
            <a:noAutofit/>
          </a:bodyPr>
          <a:lstStyle>
            <a:lvl1pPr marL="0" indent="0">
              <a:buNone/>
              <a:defRPr sz="1100" b="1" i="0">
                <a:solidFill>
                  <a:schemeClr val="tx1"/>
                </a:solidFill>
              </a:defRPr>
            </a:lvl1pPr>
          </a:lstStyle>
          <a:p>
            <a:pPr lvl="0"/>
            <a:endParaRPr lang="en-US" dirty="0"/>
          </a:p>
        </p:txBody>
      </p:sp>
      <p:sp>
        <p:nvSpPr>
          <p:cNvPr id="80" name="Text Placeholder 31"/>
          <p:cNvSpPr>
            <a:spLocks noGrp="1"/>
          </p:cNvSpPr>
          <p:nvPr>
            <p:ph type="body" sz="quarter" idx="15"/>
          </p:nvPr>
        </p:nvSpPr>
        <p:spPr>
          <a:xfrm>
            <a:off x="2642887" y="3418359"/>
            <a:ext cx="842963" cy="274637"/>
          </a:xfrm>
        </p:spPr>
        <p:txBody>
          <a:bodyPr>
            <a:noAutofit/>
          </a:bodyPr>
          <a:lstStyle>
            <a:lvl1pPr marL="0" indent="0">
              <a:buNone/>
              <a:defRPr sz="1100" b="1" i="0">
                <a:solidFill>
                  <a:schemeClr val="tx1"/>
                </a:solidFill>
              </a:defRPr>
            </a:lvl1pPr>
          </a:lstStyle>
          <a:p>
            <a:pPr lvl="0"/>
            <a:endParaRPr lang="en-US" dirty="0"/>
          </a:p>
        </p:txBody>
      </p:sp>
      <p:sp>
        <p:nvSpPr>
          <p:cNvPr id="81" name="Text Placeholder 31"/>
          <p:cNvSpPr>
            <a:spLocks noGrp="1"/>
          </p:cNvSpPr>
          <p:nvPr>
            <p:ph type="body" sz="quarter" idx="16"/>
          </p:nvPr>
        </p:nvSpPr>
        <p:spPr>
          <a:xfrm>
            <a:off x="3929556" y="1557469"/>
            <a:ext cx="842963" cy="274637"/>
          </a:xfrm>
        </p:spPr>
        <p:txBody>
          <a:bodyPr>
            <a:noAutofit/>
          </a:bodyPr>
          <a:lstStyle>
            <a:lvl1pPr marL="0" indent="0">
              <a:buNone/>
              <a:defRPr sz="1100" b="1" i="0">
                <a:solidFill>
                  <a:schemeClr val="tx1"/>
                </a:solidFill>
              </a:defRPr>
            </a:lvl1pPr>
          </a:lstStyle>
          <a:p>
            <a:pPr lvl="0"/>
            <a:endParaRPr lang="en-US" dirty="0"/>
          </a:p>
        </p:txBody>
      </p:sp>
      <p:sp>
        <p:nvSpPr>
          <p:cNvPr id="82" name="Text Placeholder 31"/>
          <p:cNvSpPr>
            <a:spLocks noGrp="1"/>
          </p:cNvSpPr>
          <p:nvPr>
            <p:ph type="body" sz="quarter" idx="17"/>
          </p:nvPr>
        </p:nvSpPr>
        <p:spPr>
          <a:xfrm>
            <a:off x="5907185" y="3418359"/>
            <a:ext cx="842963" cy="274637"/>
          </a:xfrm>
        </p:spPr>
        <p:txBody>
          <a:bodyPr>
            <a:noAutofit/>
          </a:bodyPr>
          <a:lstStyle>
            <a:lvl1pPr marL="0" indent="0">
              <a:buNone/>
              <a:defRPr sz="1100" b="1" i="0">
                <a:solidFill>
                  <a:schemeClr val="tx1"/>
                </a:solidFill>
              </a:defRPr>
            </a:lvl1pPr>
          </a:lstStyle>
          <a:p>
            <a:pPr lvl="0"/>
            <a:endParaRPr lang="en-US" dirty="0"/>
          </a:p>
        </p:txBody>
      </p:sp>
      <p:sp>
        <p:nvSpPr>
          <p:cNvPr id="83" name="Text Placeholder 31"/>
          <p:cNvSpPr>
            <a:spLocks noGrp="1"/>
          </p:cNvSpPr>
          <p:nvPr>
            <p:ph type="body" sz="quarter" idx="18"/>
          </p:nvPr>
        </p:nvSpPr>
        <p:spPr>
          <a:xfrm>
            <a:off x="6750148" y="1557469"/>
            <a:ext cx="842963" cy="274637"/>
          </a:xfrm>
        </p:spPr>
        <p:txBody>
          <a:bodyPr>
            <a:noAutofit/>
          </a:bodyPr>
          <a:lstStyle>
            <a:lvl1pPr marL="0" indent="0">
              <a:buNone/>
              <a:defRPr sz="1100" b="1" i="0">
                <a:solidFill>
                  <a:schemeClr val="tx1"/>
                </a:solidFill>
              </a:defRPr>
            </a:lvl1pPr>
          </a:lstStyle>
          <a:p>
            <a:pPr lvl="0"/>
            <a:endParaRPr lang="en-US" dirty="0"/>
          </a:p>
        </p:txBody>
      </p:sp>
      <p:sp>
        <p:nvSpPr>
          <p:cNvPr id="84" name="Text Placeholder 31"/>
          <p:cNvSpPr>
            <a:spLocks noGrp="1"/>
          </p:cNvSpPr>
          <p:nvPr>
            <p:ph type="body" sz="quarter" idx="19"/>
          </p:nvPr>
        </p:nvSpPr>
        <p:spPr>
          <a:xfrm>
            <a:off x="7390906" y="2879307"/>
            <a:ext cx="842963" cy="274637"/>
          </a:xfrm>
        </p:spPr>
        <p:txBody>
          <a:bodyPr>
            <a:noAutofit/>
          </a:bodyPr>
          <a:lstStyle>
            <a:lvl1pPr marL="0" indent="0">
              <a:buNone/>
              <a:defRPr sz="1100" b="1" i="0">
                <a:solidFill>
                  <a:schemeClr val="tx1"/>
                </a:solidFill>
              </a:defRPr>
            </a:lvl1pPr>
          </a:lstStyle>
          <a:p>
            <a:pPr lvl="0"/>
            <a:endParaRPr lang="en-US" dirty="0"/>
          </a:p>
        </p:txBody>
      </p:sp>
    </p:spTree>
    <p:extLst>
      <p:ext uri="{BB962C8B-B14F-4D97-AF65-F5344CB8AC3E}">
        <p14:creationId xmlns:p14="http://schemas.microsoft.com/office/powerpoint/2010/main" val="418261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fade">
                                      <p:cBhvr>
                                        <p:cTn id="63" dur="500"/>
                                        <p:tgtEl>
                                          <p:spTgt spid="55"/>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500"/>
                                        <p:tgtEl>
                                          <p:spTgt spid="61"/>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500"/>
                                        <p:tgtEl>
                                          <p:spTgt spid="64"/>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3" grpId="0" animBg="1"/>
      <p:bldP spid="50" grpId="0" animBg="1"/>
      <p:bldP spid="5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69" name="Text Placeholder 75"/>
          <p:cNvSpPr>
            <a:spLocks noGrp="1"/>
          </p:cNvSpPr>
          <p:nvPr>
            <p:ph type="body" sz="quarter" idx="12" hasCustomPrompt="1"/>
          </p:nvPr>
        </p:nvSpPr>
        <p:spPr>
          <a:xfrm>
            <a:off x="462830" y="856348"/>
            <a:ext cx="822397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cxnSp>
        <p:nvCxnSpPr>
          <p:cNvPr id="28" name="Straight Connector 27"/>
          <p:cNvCxnSpPr>
            <a:stCxn id="37" idx="5"/>
            <a:endCxn id="35" idx="1"/>
          </p:cNvCxnSpPr>
          <p:nvPr userDrawn="1"/>
        </p:nvCxnSpPr>
        <p:spPr>
          <a:xfrm>
            <a:off x="1680219" y="2104549"/>
            <a:ext cx="869181" cy="211369"/>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35" idx="3"/>
            <a:endCxn id="39" idx="7"/>
          </p:cNvCxnSpPr>
          <p:nvPr userDrawn="1"/>
        </p:nvCxnSpPr>
        <p:spPr>
          <a:xfrm flipH="1">
            <a:off x="1680219" y="3028722"/>
            <a:ext cx="869181" cy="691764"/>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35" idx="5"/>
            <a:endCxn id="36" idx="1"/>
          </p:cNvCxnSpPr>
          <p:nvPr userDrawn="1"/>
        </p:nvCxnSpPr>
        <p:spPr>
          <a:xfrm>
            <a:off x="3262207" y="3028723"/>
            <a:ext cx="511872" cy="718177"/>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35" idx="7"/>
            <a:endCxn id="38" idx="2"/>
          </p:cNvCxnSpPr>
          <p:nvPr userDrawn="1"/>
        </p:nvCxnSpPr>
        <p:spPr>
          <a:xfrm flipV="1">
            <a:off x="3262207" y="1788691"/>
            <a:ext cx="511872" cy="527227"/>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38" idx="6"/>
            <a:endCxn id="42" idx="1"/>
          </p:cNvCxnSpPr>
          <p:nvPr userDrawn="1"/>
        </p:nvCxnSpPr>
        <p:spPr>
          <a:xfrm>
            <a:off x="4242394" y="1788689"/>
            <a:ext cx="1734061" cy="504488"/>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36" idx="6"/>
            <a:endCxn id="34" idx="3"/>
          </p:cNvCxnSpPr>
          <p:nvPr userDrawn="1"/>
        </p:nvCxnSpPr>
        <p:spPr>
          <a:xfrm flipV="1">
            <a:off x="4389256" y="3832625"/>
            <a:ext cx="1046542" cy="16909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5383260" y="3526391"/>
            <a:ext cx="358775" cy="358775"/>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sp>
        <p:nvSpPr>
          <p:cNvPr id="35" name="Oval 34"/>
          <p:cNvSpPr/>
          <p:nvPr userDrawn="1"/>
        </p:nvSpPr>
        <p:spPr bwMode="auto">
          <a:xfrm>
            <a:off x="2401773" y="2168291"/>
            <a:ext cx="1008063" cy="1008062"/>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sp>
        <p:nvSpPr>
          <p:cNvPr id="36" name="Oval 35"/>
          <p:cNvSpPr/>
          <p:nvPr userDrawn="1"/>
        </p:nvSpPr>
        <p:spPr bwMode="auto">
          <a:xfrm>
            <a:off x="3668534" y="3641355"/>
            <a:ext cx="720725" cy="720725"/>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sp>
        <p:nvSpPr>
          <p:cNvPr id="37" name="Oval 36"/>
          <p:cNvSpPr/>
          <p:nvPr userDrawn="1"/>
        </p:nvSpPr>
        <p:spPr bwMode="auto">
          <a:xfrm>
            <a:off x="1188349" y="1614032"/>
            <a:ext cx="576263" cy="57467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sp>
        <p:nvSpPr>
          <p:cNvPr id="38" name="Oval 37"/>
          <p:cNvSpPr/>
          <p:nvPr userDrawn="1"/>
        </p:nvSpPr>
        <p:spPr bwMode="auto">
          <a:xfrm>
            <a:off x="3774089" y="1554538"/>
            <a:ext cx="468313" cy="46831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sp>
        <p:nvSpPr>
          <p:cNvPr id="39" name="Oval 38"/>
          <p:cNvSpPr/>
          <p:nvPr userDrawn="1"/>
        </p:nvSpPr>
        <p:spPr bwMode="auto">
          <a:xfrm>
            <a:off x="1188349" y="3636098"/>
            <a:ext cx="576263" cy="576262"/>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cxnSp>
        <p:nvCxnSpPr>
          <p:cNvPr id="40" name="Straight Connector 39"/>
          <p:cNvCxnSpPr>
            <a:stCxn id="34" idx="6"/>
            <a:endCxn id="42" idx="3"/>
          </p:cNvCxnSpPr>
          <p:nvPr userDrawn="1"/>
        </p:nvCxnSpPr>
        <p:spPr>
          <a:xfrm flipV="1">
            <a:off x="5742032" y="3005983"/>
            <a:ext cx="234420" cy="699792"/>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1" name="Oval 40"/>
          <p:cNvSpPr/>
          <p:nvPr userDrawn="1"/>
        </p:nvSpPr>
        <p:spPr bwMode="auto">
          <a:xfrm>
            <a:off x="4068444" y="2145017"/>
            <a:ext cx="1008063" cy="1008062"/>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sp>
        <p:nvSpPr>
          <p:cNvPr id="42" name="Oval 41"/>
          <p:cNvSpPr/>
          <p:nvPr userDrawn="1"/>
        </p:nvSpPr>
        <p:spPr bwMode="auto">
          <a:xfrm>
            <a:off x="5828826" y="2145552"/>
            <a:ext cx="1008063" cy="1008062"/>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sp>
        <p:nvSpPr>
          <p:cNvPr id="43" name="Oval 42"/>
          <p:cNvSpPr/>
          <p:nvPr userDrawn="1"/>
        </p:nvSpPr>
        <p:spPr bwMode="auto">
          <a:xfrm>
            <a:off x="7426633" y="1614032"/>
            <a:ext cx="576263" cy="574675"/>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sp>
        <p:nvSpPr>
          <p:cNvPr id="44" name="Oval 43"/>
          <p:cNvSpPr/>
          <p:nvPr userDrawn="1"/>
        </p:nvSpPr>
        <p:spPr bwMode="auto">
          <a:xfrm>
            <a:off x="7453682" y="3621387"/>
            <a:ext cx="576263" cy="576262"/>
          </a:xfrm>
          <a:prstGeom prst="ellipse">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lIns="91419" tIns="45710" rIns="91419" bIns="45710" anchor="ctr"/>
          <a:lstStyle/>
          <a:p>
            <a:pPr algn="ctr">
              <a:defRPr/>
            </a:pPr>
            <a:endParaRPr lang="en-US" sz="1100" b="1" dirty="0"/>
          </a:p>
        </p:txBody>
      </p:sp>
      <p:cxnSp>
        <p:nvCxnSpPr>
          <p:cNvPr id="45" name="Straight Connector 44"/>
          <p:cNvCxnSpPr>
            <a:stCxn id="42" idx="5"/>
            <a:endCxn id="44" idx="1"/>
          </p:cNvCxnSpPr>
          <p:nvPr userDrawn="1"/>
        </p:nvCxnSpPr>
        <p:spPr>
          <a:xfrm>
            <a:off x="6689261" y="3005983"/>
            <a:ext cx="848810" cy="699792"/>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42" idx="7"/>
            <a:endCxn id="43" idx="2"/>
          </p:cNvCxnSpPr>
          <p:nvPr userDrawn="1"/>
        </p:nvCxnSpPr>
        <p:spPr>
          <a:xfrm flipV="1">
            <a:off x="6689264" y="1901371"/>
            <a:ext cx="737369" cy="391808"/>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35" idx="6"/>
            <a:endCxn id="41" idx="2"/>
          </p:cNvCxnSpPr>
          <p:nvPr userDrawn="1"/>
        </p:nvCxnSpPr>
        <p:spPr>
          <a:xfrm flipV="1">
            <a:off x="3409835" y="2649045"/>
            <a:ext cx="658610" cy="23274"/>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41" idx="6"/>
            <a:endCxn id="42" idx="2"/>
          </p:cNvCxnSpPr>
          <p:nvPr userDrawn="1"/>
        </p:nvCxnSpPr>
        <p:spPr>
          <a:xfrm>
            <a:off x="5076509" y="2649049"/>
            <a:ext cx="752318" cy="53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41" idx="4"/>
            <a:endCxn id="36" idx="7"/>
          </p:cNvCxnSpPr>
          <p:nvPr userDrawn="1"/>
        </p:nvCxnSpPr>
        <p:spPr>
          <a:xfrm flipH="1">
            <a:off x="4283708" y="3153079"/>
            <a:ext cx="288768" cy="593824"/>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582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500"/>
                                        <p:tgtEl>
                                          <p:spTgt spid="48"/>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fade">
                                      <p:cBhvr>
                                        <p:cTn id="79" dur="500"/>
                                        <p:tgtEl>
                                          <p:spTgt spid="46"/>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500"/>
                                        <p:tgtEl>
                                          <p:spTgt spid="43"/>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fade">
                                      <p:cBhvr>
                                        <p:cTn id="87" dur="500"/>
                                        <p:tgtEl>
                                          <p:spTgt spid="4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fade">
                                      <p:cBhvr>
                                        <p:cTn id="9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1" grpId="0" animBg="1"/>
      <p:bldP spid="42" grpId="0" animBg="1"/>
      <p:bldP spid="43" grpId="0" animBg="1"/>
      <p:bldP spid="44"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crony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38" name="Text Placeholder 75"/>
          <p:cNvSpPr>
            <a:spLocks noGrp="1"/>
          </p:cNvSpPr>
          <p:nvPr userDrawn="1">
            <p:ph type="body" sz="quarter" idx="12" hasCustomPrompt="1"/>
          </p:nvPr>
        </p:nvSpPr>
        <p:spPr>
          <a:xfrm>
            <a:off x="462830" y="856348"/>
            <a:ext cx="822397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7" name="Text Placeholder 6"/>
          <p:cNvSpPr>
            <a:spLocks noGrp="1"/>
          </p:cNvSpPr>
          <p:nvPr userDrawn="1">
            <p:ph type="body" sz="quarter" idx="13"/>
          </p:nvPr>
        </p:nvSpPr>
        <p:spPr>
          <a:xfrm>
            <a:off x="1378856" y="2020409"/>
            <a:ext cx="1659082" cy="950119"/>
          </a:xfrm>
        </p:spPr>
        <p:txBody>
          <a:bodyPr>
            <a:normAutofit/>
          </a:bodyPr>
          <a:lstStyle>
            <a:lvl1pPr marL="0" indent="0">
              <a:buNone/>
              <a:defRPr lang="en-US" sz="1200" b="0" i="0" kern="1200" dirty="0">
                <a:solidFill>
                  <a:schemeClr val="tx1"/>
                </a:solidFill>
                <a:latin typeface="Calibri"/>
                <a:ea typeface="+mn-ea"/>
                <a:cs typeface="Calibri"/>
              </a:defRPr>
            </a:lvl1pPr>
          </a:lstStyle>
          <a:p>
            <a:pPr lvl="0"/>
            <a:endParaRPr lang="en-US" dirty="0"/>
          </a:p>
        </p:txBody>
      </p:sp>
      <p:sp>
        <p:nvSpPr>
          <p:cNvPr id="41" name="Text Placeholder 6"/>
          <p:cNvSpPr>
            <a:spLocks noGrp="1"/>
          </p:cNvSpPr>
          <p:nvPr userDrawn="1">
            <p:ph type="body" sz="quarter" idx="14"/>
          </p:nvPr>
        </p:nvSpPr>
        <p:spPr>
          <a:xfrm>
            <a:off x="1378857" y="1691849"/>
            <a:ext cx="1659082" cy="318062"/>
          </a:xfrm>
        </p:spPr>
        <p:txBody>
          <a:bodyPr>
            <a:noAutofit/>
          </a:bodyPr>
          <a:lstStyle>
            <a:lvl1pPr marL="0" indent="0">
              <a:buNone/>
              <a:defRPr lang="en-US" sz="1600" b="1" kern="1200" dirty="0">
                <a:solidFill>
                  <a:schemeClr val="tx2"/>
                </a:solidFill>
                <a:latin typeface="+mn-lt"/>
                <a:ea typeface="+mn-ea"/>
                <a:cs typeface="Lato Regular"/>
              </a:defRPr>
            </a:lvl1pPr>
          </a:lstStyle>
          <a:p>
            <a:pPr lvl="0"/>
            <a:endParaRPr lang="en-US" dirty="0"/>
          </a:p>
        </p:txBody>
      </p:sp>
      <p:sp>
        <p:nvSpPr>
          <p:cNvPr id="42" name="Text Placeholder 6"/>
          <p:cNvSpPr>
            <a:spLocks noGrp="1"/>
          </p:cNvSpPr>
          <p:nvPr>
            <p:ph type="body" sz="quarter" idx="15"/>
          </p:nvPr>
        </p:nvSpPr>
        <p:spPr>
          <a:xfrm>
            <a:off x="1378857" y="3476343"/>
            <a:ext cx="1659082" cy="950119"/>
          </a:xfrm>
        </p:spPr>
        <p:txBody>
          <a:bodyPr>
            <a:normAutofit/>
          </a:bodyPr>
          <a:lstStyle>
            <a:lvl1pPr marL="0" indent="0">
              <a:buNone/>
              <a:defRPr lang="en-US" sz="1200" b="0" i="0" kern="1200" dirty="0">
                <a:solidFill>
                  <a:schemeClr val="tx1"/>
                </a:solidFill>
                <a:latin typeface="Calibri"/>
                <a:ea typeface="+mn-ea"/>
                <a:cs typeface="Calibri"/>
              </a:defRPr>
            </a:lvl1pPr>
          </a:lstStyle>
          <a:p>
            <a:pPr lvl="0"/>
            <a:endParaRPr lang="en-US" dirty="0"/>
          </a:p>
        </p:txBody>
      </p:sp>
      <p:sp>
        <p:nvSpPr>
          <p:cNvPr id="43" name="Text Placeholder 6"/>
          <p:cNvSpPr>
            <a:spLocks noGrp="1"/>
          </p:cNvSpPr>
          <p:nvPr>
            <p:ph type="body" sz="quarter" idx="16"/>
          </p:nvPr>
        </p:nvSpPr>
        <p:spPr>
          <a:xfrm>
            <a:off x="1378858" y="3147784"/>
            <a:ext cx="1659082" cy="318062"/>
          </a:xfrm>
        </p:spPr>
        <p:txBody>
          <a:bodyPr>
            <a:no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600" b="1" kern="1200" dirty="0">
                <a:solidFill>
                  <a:schemeClr val="tx2"/>
                </a:solidFill>
                <a:latin typeface="+mn-lt"/>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endParaRPr lang="en-US" dirty="0"/>
          </a:p>
        </p:txBody>
      </p:sp>
      <p:sp>
        <p:nvSpPr>
          <p:cNvPr id="44" name="Text Placeholder 6"/>
          <p:cNvSpPr>
            <a:spLocks noGrp="1"/>
          </p:cNvSpPr>
          <p:nvPr>
            <p:ph type="body" sz="quarter" idx="17"/>
          </p:nvPr>
        </p:nvSpPr>
        <p:spPr>
          <a:xfrm>
            <a:off x="6948713" y="2081465"/>
            <a:ext cx="1708629" cy="950119"/>
          </a:xfrm>
        </p:spPr>
        <p:txBody>
          <a:bodyPr>
            <a:normAutofit/>
          </a:bodyPr>
          <a:lstStyle>
            <a:lvl1pPr marL="0" indent="0">
              <a:buNone/>
              <a:defRPr lang="en-US" sz="1200" b="0" i="0" kern="1200" dirty="0">
                <a:solidFill>
                  <a:schemeClr val="tx1"/>
                </a:solidFill>
                <a:latin typeface="Calibri"/>
                <a:ea typeface="+mn-ea"/>
                <a:cs typeface="Calibri"/>
              </a:defRPr>
            </a:lvl1pPr>
          </a:lstStyle>
          <a:p>
            <a:pPr lvl="0"/>
            <a:endParaRPr lang="en-US" dirty="0"/>
          </a:p>
        </p:txBody>
      </p:sp>
      <p:sp>
        <p:nvSpPr>
          <p:cNvPr id="45" name="Text Placeholder 6"/>
          <p:cNvSpPr>
            <a:spLocks noGrp="1"/>
          </p:cNvSpPr>
          <p:nvPr>
            <p:ph type="body" sz="quarter" idx="18"/>
          </p:nvPr>
        </p:nvSpPr>
        <p:spPr>
          <a:xfrm>
            <a:off x="6948714" y="1752905"/>
            <a:ext cx="1708629" cy="318062"/>
          </a:xfrm>
        </p:spPr>
        <p:txBody>
          <a:bodyPr>
            <a:no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600" b="1" kern="1200" dirty="0">
                <a:solidFill>
                  <a:schemeClr val="tx2"/>
                </a:solidFill>
                <a:latin typeface="+mn-lt"/>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endParaRPr lang="en-US" dirty="0"/>
          </a:p>
        </p:txBody>
      </p:sp>
      <p:sp>
        <p:nvSpPr>
          <p:cNvPr id="46" name="Text Placeholder 6"/>
          <p:cNvSpPr>
            <a:spLocks noGrp="1"/>
          </p:cNvSpPr>
          <p:nvPr>
            <p:ph type="body" sz="quarter" idx="19"/>
          </p:nvPr>
        </p:nvSpPr>
        <p:spPr>
          <a:xfrm>
            <a:off x="6948713" y="3475377"/>
            <a:ext cx="1708629" cy="950119"/>
          </a:xfrm>
        </p:spPr>
        <p:txBody>
          <a:bodyPr>
            <a:normAutofit/>
          </a:bodyPr>
          <a:lstStyle>
            <a:lvl1pPr marL="0" indent="0">
              <a:buNone/>
              <a:defRPr lang="en-US" sz="1200" b="0" i="0" kern="1200" dirty="0">
                <a:solidFill>
                  <a:schemeClr val="tx1"/>
                </a:solidFill>
                <a:latin typeface="Calibri"/>
                <a:ea typeface="+mn-ea"/>
                <a:cs typeface="Calibri"/>
              </a:defRPr>
            </a:lvl1pPr>
          </a:lstStyle>
          <a:p>
            <a:pPr lvl="0"/>
            <a:endParaRPr lang="en-US" dirty="0"/>
          </a:p>
        </p:txBody>
      </p:sp>
      <p:sp>
        <p:nvSpPr>
          <p:cNvPr id="47" name="Text Placeholder 6"/>
          <p:cNvSpPr>
            <a:spLocks noGrp="1"/>
          </p:cNvSpPr>
          <p:nvPr>
            <p:ph type="body" sz="quarter" idx="20"/>
          </p:nvPr>
        </p:nvSpPr>
        <p:spPr>
          <a:xfrm>
            <a:off x="6948714" y="3146817"/>
            <a:ext cx="1708629" cy="318062"/>
          </a:xfrm>
        </p:spPr>
        <p:txBody>
          <a:bodyPr>
            <a:no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600" b="1" kern="1200" dirty="0">
                <a:solidFill>
                  <a:schemeClr val="tx2"/>
                </a:solidFill>
                <a:latin typeface="+mn-lt"/>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endParaRPr lang="en-US" dirty="0"/>
          </a:p>
        </p:txBody>
      </p:sp>
      <p:sp>
        <p:nvSpPr>
          <p:cNvPr id="51" name="Text Placeholder 8"/>
          <p:cNvSpPr>
            <a:spLocks noGrp="1"/>
          </p:cNvSpPr>
          <p:nvPr>
            <p:ph type="body" sz="quarter" idx="23" hasCustomPrompt="1"/>
          </p:nvPr>
        </p:nvSpPr>
        <p:spPr>
          <a:xfrm>
            <a:off x="4838906" y="2868305"/>
            <a:ext cx="718681" cy="902193"/>
          </a:xfrm>
        </p:spPr>
        <p:txBody>
          <a:bodyPr>
            <a:noAutofit/>
          </a:bodyPr>
          <a:lstStyle>
            <a:lvl1pPr marL="0" indent="0">
              <a:buNone/>
              <a:defRPr lang="en-US" sz="8000" b="1" i="0" kern="1200" dirty="0">
                <a:solidFill>
                  <a:schemeClr val="bg1"/>
                </a:solidFill>
                <a:latin typeface="+mn-lt"/>
                <a:ea typeface="+mn-ea"/>
                <a:cs typeface="Lato Regular"/>
              </a:defRPr>
            </a:lvl1pPr>
          </a:lstStyle>
          <a:p>
            <a:pPr lvl="0"/>
            <a:r>
              <a:rPr lang="en-US" sz="8000" b="1" i="0" kern="1200" dirty="0">
                <a:solidFill>
                  <a:schemeClr val="bg1"/>
                </a:solidFill>
                <a:latin typeface="+mn-lt"/>
                <a:ea typeface="+mn-ea"/>
                <a:cs typeface="Lato Regular"/>
              </a:rPr>
              <a:t>T</a:t>
            </a:r>
            <a:endParaRPr lang="en-US" dirty="0"/>
          </a:p>
        </p:txBody>
      </p:sp>
      <p:sp>
        <p:nvSpPr>
          <p:cNvPr id="52" name="Text Placeholder 8"/>
          <p:cNvSpPr>
            <a:spLocks noGrp="1"/>
          </p:cNvSpPr>
          <p:nvPr>
            <p:ph type="body" sz="quarter" idx="24" hasCustomPrompt="1"/>
          </p:nvPr>
        </p:nvSpPr>
        <p:spPr>
          <a:xfrm>
            <a:off x="4646481" y="1921346"/>
            <a:ext cx="718681" cy="902193"/>
          </a:xfrm>
        </p:spPr>
        <p:txBody>
          <a:bodyPr>
            <a:noAutofit/>
          </a:bodyPr>
          <a:lstStyle>
            <a:lvl1pPr marL="0" indent="0">
              <a:buNone/>
              <a:defRPr lang="en-US" sz="8000" b="1" i="0" kern="1200" dirty="0">
                <a:solidFill>
                  <a:schemeClr val="bg1"/>
                </a:solidFill>
                <a:latin typeface="+mn-lt"/>
                <a:ea typeface="+mn-ea"/>
                <a:cs typeface="Lato Regular"/>
              </a:defRPr>
            </a:lvl1pPr>
          </a:lstStyle>
          <a:p>
            <a:pPr lvl="0"/>
            <a:r>
              <a:rPr lang="en-US" sz="8000" b="1" i="0" kern="1200" dirty="0">
                <a:solidFill>
                  <a:schemeClr val="bg1"/>
                </a:solidFill>
                <a:latin typeface="+mn-lt"/>
                <a:ea typeface="+mn-ea"/>
                <a:cs typeface="Lato Regular"/>
              </a:rPr>
              <a:t>W</a:t>
            </a:r>
            <a:endParaRPr lang="en-US" dirty="0"/>
          </a:p>
        </p:txBody>
      </p:sp>
      <p:sp>
        <p:nvSpPr>
          <p:cNvPr id="27" name="Freeform 5"/>
          <p:cNvSpPr>
            <a:spLocks/>
          </p:cNvSpPr>
          <p:nvPr/>
        </p:nvSpPr>
        <p:spPr bwMode="auto">
          <a:xfrm rot="18900000">
            <a:off x="3241213" y="1216126"/>
            <a:ext cx="1379676" cy="1763189"/>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p:spPr>
        <p:txBody>
          <a:bodyPr vert="horz" wrap="square" lIns="219419" tIns="109710" rIns="219419" bIns="109710" numCol="1" anchor="t" anchorCtr="0" compatLnSpc="1">
            <a:prstTxWarp prst="textNoShape">
              <a:avLst/>
            </a:prstTxWarp>
          </a:bodyPr>
          <a:lstStyle/>
          <a:p>
            <a:endParaRPr lang="bg-BG"/>
          </a:p>
        </p:txBody>
      </p:sp>
      <p:sp>
        <p:nvSpPr>
          <p:cNvPr id="30" name="Freeform 5"/>
          <p:cNvSpPr>
            <a:spLocks/>
          </p:cNvSpPr>
          <p:nvPr/>
        </p:nvSpPr>
        <p:spPr bwMode="auto">
          <a:xfrm rot="2700000">
            <a:off x="4527256" y="1216126"/>
            <a:ext cx="1379677" cy="1763189"/>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p:spPr>
        <p:txBody>
          <a:bodyPr vert="horz" wrap="square" lIns="219419" tIns="109710" rIns="219419" bIns="109710" numCol="1" anchor="t" anchorCtr="0" compatLnSpc="1">
            <a:prstTxWarp prst="textNoShape">
              <a:avLst/>
            </a:prstTxWarp>
          </a:bodyPr>
          <a:lstStyle/>
          <a:p>
            <a:endParaRPr lang="bg-BG"/>
          </a:p>
        </p:txBody>
      </p:sp>
      <p:sp>
        <p:nvSpPr>
          <p:cNvPr id="33" name="Freeform 5"/>
          <p:cNvSpPr>
            <a:spLocks/>
          </p:cNvSpPr>
          <p:nvPr/>
        </p:nvSpPr>
        <p:spPr bwMode="auto">
          <a:xfrm rot="2700000" flipH="1">
            <a:off x="3241031" y="2500098"/>
            <a:ext cx="1380036" cy="176273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p:spPr>
        <p:txBody>
          <a:bodyPr vert="horz" wrap="square" lIns="219419" tIns="109710" rIns="219419" bIns="109710" numCol="1" anchor="t" anchorCtr="0" compatLnSpc="1">
            <a:prstTxWarp prst="textNoShape">
              <a:avLst/>
            </a:prstTxWarp>
          </a:bodyPr>
          <a:lstStyle/>
          <a:p>
            <a:endParaRPr lang="bg-BG"/>
          </a:p>
        </p:txBody>
      </p:sp>
      <p:sp>
        <p:nvSpPr>
          <p:cNvPr id="36" name="Freeform 5"/>
          <p:cNvSpPr>
            <a:spLocks/>
          </p:cNvSpPr>
          <p:nvPr/>
        </p:nvSpPr>
        <p:spPr bwMode="auto">
          <a:xfrm rot="18900000" flipH="1">
            <a:off x="4527436" y="2499639"/>
            <a:ext cx="1379317" cy="1763648"/>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p:spPr>
        <p:txBody>
          <a:bodyPr vert="horz" wrap="square" lIns="219419" tIns="109710" rIns="219419" bIns="109710" numCol="1" anchor="t" anchorCtr="0" compatLnSpc="1">
            <a:prstTxWarp prst="textNoShape">
              <a:avLst/>
            </a:prstTxWarp>
          </a:bodyPr>
          <a:lstStyle/>
          <a:p>
            <a:endParaRPr lang="bg-BG"/>
          </a:p>
        </p:txBody>
      </p:sp>
      <p:sp>
        <p:nvSpPr>
          <p:cNvPr id="40" name="Oval 39"/>
          <p:cNvSpPr/>
          <p:nvPr userDrawn="1"/>
        </p:nvSpPr>
        <p:spPr>
          <a:xfrm>
            <a:off x="811420" y="1753194"/>
            <a:ext cx="492298" cy="49229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dirty="0"/>
          </a:p>
        </p:txBody>
      </p:sp>
      <p:sp>
        <p:nvSpPr>
          <p:cNvPr id="48" name="Oval 47"/>
          <p:cNvSpPr/>
          <p:nvPr userDrawn="1"/>
        </p:nvSpPr>
        <p:spPr>
          <a:xfrm>
            <a:off x="6362060" y="1749127"/>
            <a:ext cx="492299" cy="49229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82843" tIns="91422" rIns="182843" bIns="91422" rtlCol="0" anchor="ctr"/>
          <a:lstStyle/>
          <a:p>
            <a:pPr algn="ctr"/>
            <a:r>
              <a:rPr lang="en-US" dirty="0"/>
              <a:t> </a:t>
            </a:r>
          </a:p>
        </p:txBody>
      </p:sp>
      <p:sp>
        <p:nvSpPr>
          <p:cNvPr id="49" name="Oval 48"/>
          <p:cNvSpPr/>
          <p:nvPr userDrawn="1"/>
        </p:nvSpPr>
        <p:spPr>
          <a:xfrm>
            <a:off x="819777" y="3098333"/>
            <a:ext cx="492298" cy="49229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dirty="0"/>
          </a:p>
        </p:txBody>
      </p:sp>
      <p:sp>
        <p:nvSpPr>
          <p:cNvPr id="53" name="Oval 52"/>
          <p:cNvSpPr/>
          <p:nvPr userDrawn="1"/>
        </p:nvSpPr>
        <p:spPr>
          <a:xfrm>
            <a:off x="6362060" y="3085581"/>
            <a:ext cx="492298" cy="49229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dirty="0"/>
          </a:p>
        </p:txBody>
      </p:sp>
    </p:spTree>
    <p:extLst>
      <p:ext uri="{BB962C8B-B14F-4D97-AF65-F5344CB8AC3E}">
        <p14:creationId xmlns:p14="http://schemas.microsoft.com/office/powerpoint/2010/main" val="35326223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con 4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vl1pPr>
          </a:lstStyle>
          <a:p>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6" name="Oval 5"/>
          <p:cNvSpPr/>
          <p:nvPr userDrawn="1"/>
        </p:nvSpPr>
        <p:spPr bwMode="auto">
          <a:xfrm>
            <a:off x="457201" y="1552574"/>
            <a:ext cx="685800" cy="685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1" dirty="0">
              <a:latin typeface="Lato Light"/>
            </a:endParaRPr>
          </a:p>
        </p:txBody>
      </p:sp>
      <p:sp>
        <p:nvSpPr>
          <p:cNvPr id="11" name="Oval 10"/>
          <p:cNvSpPr/>
          <p:nvPr/>
        </p:nvSpPr>
        <p:spPr bwMode="auto">
          <a:xfrm>
            <a:off x="4981824" y="1544756"/>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1" dirty="0">
              <a:latin typeface="Lato Light"/>
            </a:endParaRPr>
          </a:p>
        </p:txBody>
      </p:sp>
      <p:sp>
        <p:nvSpPr>
          <p:cNvPr id="16" name="Oval 15"/>
          <p:cNvSpPr/>
          <p:nvPr/>
        </p:nvSpPr>
        <p:spPr bwMode="auto">
          <a:xfrm>
            <a:off x="457201" y="3122159"/>
            <a:ext cx="685800" cy="685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1" dirty="0">
              <a:latin typeface="Lato Light"/>
            </a:endParaRPr>
          </a:p>
        </p:txBody>
      </p:sp>
      <p:sp>
        <p:nvSpPr>
          <p:cNvPr id="21" name="Oval 20"/>
          <p:cNvSpPr/>
          <p:nvPr/>
        </p:nvSpPr>
        <p:spPr bwMode="auto">
          <a:xfrm>
            <a:off x="4981824" y="3114342"/>
            <a:ext cx="685800" cy="685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1" dirty="0">
              <a:latin typeface="Lato Light"/>
            </a:endParaRPr>
          </a:p>
        </p:txBody>
      </p:sp>
      <p:sp>
        <p:nvSpPr>
          <p:cNvPr id="25" name="Text Placeholder 6"/>
          <p:cNvSpPr>
            <a:spLocks noGrp="1"/>
          </p:cNvSpPr>
          <p:nvPr>
            <p:ph type="body" sz="quarter" idx="13"/>
          </p:nvPr>
        </p:nvSpPr>
        <p:spPr>
          <a:xfrm>
            <a:off x="1178774" y="1881135"/>
            <a:ext cx="2849317" cy="950119"/>
          </a:xfrm>
        </p:spPr>
        <p:txBody>
          <a:bodyPr>
            <a:normAutofit/>
          </a:bodyPr>
          <a:lstStyle>
            <a:lvl1pPr marL="0" indent="0">
              <a:buNone/>
              <a:defRPr lang="en-US" sz="1400" kern="1200" dirty="0">
                <a:solidFill>
                  <a:schemeClr val="tx1"/>
                </a:solidFill>
                <a:latin typeface="Calibri Light"/>
                <a:ea typeface="Open Sans Light" panose="020B0306030504020204" pitchFamily="34" charset="0"/>
                <a:cs typeface="Lato Light"/>
              </a:defRPr>
            </a:lvl1pPr>
          </a:lstStyle>
          <a:p>
            <a:pPr lvl="0"/>
            <a:endParaRPr lang="en-US" dirty="0"/>
          </a:p>
        </p:txBody>
      </p:sp>
      <p:sp>
        <p:nvSpPr>
          <p:cNvPr id="26" name="Text Placeholder 6"/>
          <p:cNvSpPr>
            <a:spLocks noGrp="1"/>
          </p:cNvSpPr>
          <p:nvPr>
            <p:ph type="body" sz="quarter" idx="14"/>
          </p:nvPr>
        </p:nvSpPr>
        <p:spPr>
          <a:xfrm>
            <a:off x="1178775" y="1552575"/>
            <a:ext cx="2849317" cy="318062"/>
          </a:xfrm>
        </p:spPr>
        <p:txBody>
          <a:bodyPr>
            <a:noAutofit/>
          </a:bodyPr>
          <a:lstStyle>
            <a:lvl1pPr marL="0" indent="0">
              <a:buNone/>
              <a:defRPr lang="en-US" sz="2000" b="1" kern="1200" dirty="0">
                <a:solidFill>
                  <a:schemeClr val="tx2"/>
                </a:solidFill>
                <a:latin typeface="+mn-lt"/>
                <a:ea typeface="+mn-ea"/>
                <a:cs typeface="Lato Regular"/>
              </a:defRPr>
            </a:lvl1pPr>
          </a:lstStyle>
          <a:p>
            <a:pPr lvl="0"/>
            <a:endParaRPr lang="en-US" dirty="0"/>
          </a:p>
        </p:txBody>
      </p:sp>
      <p:sp>
        <p:nvSpPr>
          <p:cNvPr id="27" name="Text Placeholder 6"/>
          <p:cNvSpPr>
            <a:spLocks noGrp="1"/>
          </p:cNvSpPr>
          <p:nvPr>
            <p:ph type="body" sz="quarter" idx="15"/>
          </p:nvPr>
        </p:nvSpPr>
        <p:spPr>
          <a:xfrm>
            <a:off x="1171076" y="3467821"/>
            <a:ext cx="2849317" cy="950119"/>
          </a:xfrm>
        </p:spPr>
        <p:txBody>
          <a:bodyPr>
            <a:normAutofit/>
          </a:bodyPr>
          <a:lstStyle>
            <a:lvl1pPr marL="0" indent="0">
              <a:buNone/>
              <a:defRPr lang="en-US" sz="1400" kern="1200" dirty="0">
                <a:solidFill>
                  <a:schemeClr val="tx1"/>
                </a:solidFill>
                <a:latin typeface="Calibri Light"/>
                <a:ea typeface="Open Sans Light" panose="020B0306030504020204" pitchFamily="34" charset="0"/>
                <a:cs typeface="Lato Light"/>
              </a:defRPr>
            </a:lvl1pPr>
          </a:lstStyle>
          <a:p>
            <a:pPr lvl="0"/>
            <a:endParaRPr lang="en-US" dirty="0"/>
          </a:p>
        </p:txBody>
      </p:sp>
      <p:sp>
        <p:nvSpPr>
          <p:cNvPr id="28" name="Text Placeholder 6"/>
          <p:cNvSpPr>
            <a:spLocks noGrp="1"/>
          </p:cNvSpPr>
          <p:nvPr>
            <p:ph type="body" sz="quarter" idx="16"/>
          </p:nvPr>
        </p:nvSpPr>
        <p:spPr>
          <a:xfrm>
            <a:off x="1171078" y="3139261"/>
            <a:ext cx="2849317" cy="318062"/>
          </a:xfrm>
        </p:spPr>
        <p:txBody>
          <a:bodyPr>
            <a:noAutofit/>
          </a:bodyPr>
          <a:lstStyle>
            <a:lvl1pPr marL="0" indent="0">
              <a:buNone/>
              <a:defRPr lang="en-US" sz="2000" b="1" kern="1200" dirty="0">
                <a:solidFill>
                  <a:schemeClr val="tx2"/>
                </a:solidFill>
                <a:latin typeface="+mn-lt"/>
                <a:ea typeface="+mn-ea"/>
                <a:cs typeface="Lato Regular"/>
              </a:defRPr>
            </a:lvl1pPr>
          </a:lstStyle>
          <a:p>
            <a:pPr lvl="0"/>
            <a:endParaRPr lang="en-US" dirty="0"/>
          </a:p>
        </p:txBody>
      </p:sp>
      <p:sp>
        <p:nvSpPr>
          <p:cNvPr id="29" name="Text Placeholder 6"/>
          <p:cNvSpPr>
            <a:spLocks noGrp="1"/>
          </p:cNvSpPr>
          <p:nvPr>
            <p:ph type="body" sz="quarter" idx="17"/>
          </p:nvPr>
        </p:nvSpPr>
        <p:spPr>
          <a:xfrm>
            <a:off x="5703398" y="1873317"/>
            <a:ext cx="2849317" cy="950119"/>
          </a:xfrm>
        </p:spPr>
        <p:txBody>
          <a:bodyPr>
            <a:normAutofit/>
          </a:bodyPr>
          <a:lstStyle>
            <a:lvl1pPr marL="0" indent="0">
              <a:buNone/>
              <a:defRPr lang="en-US" sz="1400" kern="1200" dirty="0">
                <a:solidFill>
                  <a:schemeClr val="tx1"/>
                </a:solidFill>
                <a:latin typeface="Calibri Light"/>
                <a:ea typeface="Open Sans Light" panose="020B0306030504020204" pitchFamily="34" charset="0"/>
                <a:cs typeface="Lato Light"/>
              </a:defRPr>
            </a:lvl1pPr>
          </a:lstStyle>
          <a:p>
            <a:pPr lvl="0"/>
            <a:endParaRPr lang="en-US" dirty="0"/>
          </a:p>
        </p:txBody>
      </p:sp>
      <p:sp>
        <p:nvSpPr>
          <p:cNvPr id="30" name="Text Placeholder 6"/>
          <p:cNvSpPr>
            <a:spLocks noGrp="1"/>
          </p:cNvSpPr>
          <p:nvPr>
            <p:ph type="body" sz="quarter" idx="18"/>
          </p:nvPr>
        </p:nvSpPr>
        <p:spPr>
          <a:xfrm>
            <a:off x="5703399" y="1544757"/>
            <a:ext cx="2849317" cy="318062"/>
          </a:xfrm>
        </p:spPr>
        <p:txBody>
          <a:bodyPr>
            <a:noAutofit/>
          </a:bodyPr>
          <a:lstStyle>
            <a:lvl1pPr marL="0" indent="0">
              <a:buNone/>
              <a:defRPr lang="en-US" sz="2000" b="1" kern="1200" dirty="0">
                <a:solidFill>
                  <a:schemeClr val="tx2"/>
                </a:solidFill>
                <a:latin typeface="+mn-lt"/>
                <a:ea typeface="+mn-ea"/>
                <a:cs typeface="Lato Regular"/>
              </a:defRPr>
            </a:lvl1pPr>
          </a:lstStyle>
          <a:p>
            <a:pPr lvl="0"/>
            <a:endParaRPr lang="en-US" dirty="0"/>
          </a:p>
        </p:txBody>
      </p:sp>
      <p:sp>
        <p:nvSpPr>
          <p:cNvPr id="31" name="Text Placeholder 6"/>
          <p:cNvSpPr>
            <a:spLocks noGrp="1"/>
          </p:cNvSpPr>
          <p:nvPr>
            <p:ph type="body" sz="quarter" idx="19"/>
          </p:nvPr>
        </p:nvSpPr>
        <p:spPr>
          <a:xfrm>
            <a:off x="5695701" y="3460003"/>
            <a:ext cx="2849317" cy="950119"/>
          </a:xfrm>
        </p:spPr>
        <p:txBody>
          <a:bodyPr>
            <a:normAutofit/>
          </a:bodyPr>
          <a:lstStyle>
            <a:lvl1pPr marL="0" indent="0">
              <a:buNone/>
              <a:defRPr lang="en-US" sz="1400" kern="1200" dirty="0">
                <a:solidFill>
                  <a:schemeClr val="tx1"/>
                </a:solidFill>
                <a:latin typeface="Calibri Light"/>
                <a:ea typeface="Open Sans Light" panose="020B0306030504020204" pitchFamily="34" charset="0"/>
                <a:cs typeface="Lato Light"/>
              </a:defRPr>
            </a:lvl1pPr>
          </a:lstStyle>
          <a:p>
            <a:pPr lvl="0"/>
            <a:endParaRPr lang="en-US" dirty="0"/>
          </a:p>
        </p:txBody>
      </p:sp>
      <p:sp>
        <p:nvSpPr>
          <p:cNvPr id="32" name="Text Placeholder 6"/>
          <p:cNvSpPr>
            <a:spLocks noGrp="1"/>
          </p:cNvSpPr>
          <p:nvPr>
            <p:ph type="body" sz="quarter" idx="20"/>
          </p:nvPr>
        </p:nvSpPr>
        <p:spPr>
          <a:xfrm>
            <a:off x="5695702" y="3131443"/>
            <a:ext cx="2849317" cy="318062"/>
          </a:xfrm>
        </p:spPr>
        <p:txBody>
          <a:bodyPr>
            <a:noAutofit/>
          </a:bodyPr>
          <a:lstStyle>
            <a:lvl1pPr marL="0" indent="0">
              <a:buNone/>
              <a:defRPr lang="en-US" sz="2000" b="1" kern="1200" dirty="0">
                <a:solidFill>
                  <a:schemeClr val="tx2"/>
                </a:solidFill>
                <a:latin typeface="+mn-lt"/>
                <a:ea typeface="+mn-ea"/>
                <a:cs typeface="Lato Regular"/>
              </a:defRPr>
            </a:lvl1pPr>
          </a:lstStyle>
          <a:p>
            <a:pPr lvl="0"/>
            <a:endParaRPr lang="en-US" dirty="0"/>
          </a:p>
        </p:txBody>
      </p:sp>
    </p:spTree>
    <p:extLst>
      <p:ext uri="{BB962C8B-B14F-4D97-AF65-F5344CB8AC3E}">
        <p14:creationId xmlns:p14="http://schemas.microsoft.com/office/powerpoint/2010/main" val="29458312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con List Circ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55B6B"/>
                </a:solidFill>
              </a:defRPr>
            </a:lvl1pPr>
          </a:lstStyle>
          <a:p>
            <a:r>
              <a:rPr lang="x-none" dirty="0"/>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69" name="Text Placeholder 75"/>
          <p:cNvSpPr>
            <a:spLocks noGrp="1"/>
          </p:cNvSpPr>
          <p:nvPr>
            <p:ph type="body" sz="quarter" idx="12" hasCustomPrompt="1"/>
          </p:nvPr>
        </p:nvSpPr>
        <p:spPr>
          <a:xfrm>
            <a:off x="457200" y="856348"/>
            <a:ext cx="822960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70" name="Text Placeholder 45"/>
          <p:cNvSpPr>
            <a:spLocks noGrp="1"/>
          </p:cNvSpPr>
          <p:nvPr>
            <p:ph type="body" sz="quarter" idx="13"/>
          </p:nvPr>
        </p:nvSpPr>
        <p:spPr>
          <a:xfrm>
            <a:off x="457200" y="2171829"/>
            <a:ext cx="2202669" cy="774295"/>
          </a:xfrm>
        </p:spPr>
        <p:txBody>
          <a:bodyPr>
            <a:normAutofit/>
          </a:bodyPr>
          <a:lstStyle>
            <a:lvl1pPr marL="0" indent="0" algn="r">
              <a:spcBef>
                <a:spcPts val="0"/>
              </a:spcBef>
              <a:buNone/>
              <a:defRPr lang="en-US" sz="1200" kern="1200" baseline="0" dirty="0">
                <a:solidFill>
                  <a:schemeClr val="tx1"/>
                </a:solidFill>
                <a:latin typeface="Lato Light"/>
                <a:ea typeface="+mn-ea"/>
                <a:cs typeface="Lato Light"/>
              </a:defRPr>
            </a:lvl1pPr>
          </a:lstStyle>
          <a:p>
            <a:pPr lvl="0"/>
            <a:endParaRPr lang="en-US" dirty="0"/>
          </a:p>
        </p:txBody>
      </p:sp>
      <p:sp>
        <p:nvSpPr>
          <p:cNvPr id="71" name="Text Placeholder 47"/>
          <p:cNvSpPr>
            <a:spLocks noGrp="1"/>
          </p:cNvSpPr>
          <p:nvPr>
            <p:ph type="body" sz="quarter" idx="14"/>
          </p:nvPr>
        </p:nvSpPr>
        <p:spPr>
          <a:xfrm>
            <a:off x="457201" y="1850352"/>
            <a:ext cx="2202669" cy="321477"/>
          </a:xfrm>
        </p:spPr>
        <p:txBody>
          <a:bodyPr>
            <a:noAutofit/>
          </a:bodyPr>
          <a:lstStyle>
            <a:lvl1pPr marL="0" indent="0" algn="r">
              <a:buNone/>
              <a:defRPr lang="en-US" sz="1800" b="1" kern="1200" baseline="0" dirty="0">
                <a:solidFill>
                  <a:schemeClr val="tx2"/>
                </a:solidFill>
                <a:latin typeface="+mn-lt"/>
                <a:ea typeface="+mn-ea"/>
                <a:cs typeface="Lato Regular"/>
              </a:defRPr>
            </a:lvl1pPr>
          </a:lstStyle>
          <a:p>
            <a:pPr lvl="0"/>
            <a:endParaRPr lang="en-US" dirty="0"/>
          </a:p>
        </p:txBody>
      </p:sp>
      <p:sp>
        <p:nvSpPr>
          <p:cNvPr id="72" name="Text Placeholder 45"/>
          <p:cNvSpPr>
            <a:spLocks noGrp="1"/>
          </p:cNvSpPr>
          <p:nvPr>
            <p:ph type="body" sz="quarter" idx="15"/>
          </p:nvPr>
        </p:nvSpPr>
        <p:spPr>
          <a:xfrm>
            <a:off x="457201" y="3900083"/>
            <a:ext cx="2202668" cy="744488"/>
          </a:xfrm>
        </p:spPr>
        <p:txBody>
          <a:bodyPr>
            <a:normAutofit/>
          </a:bodyPr>
          <a:lstStyle>
            <a:lvl1pPr marL="0" indent="0" algn="r">
              <a:spcBef>
                <a:spcPts val="0"/>
              </a:spcBef>
              <a:buNone/>
              <a:defRPr lang="en-US" sz="1200" kern="1200" baseline="0" dirty="0">
                <a:solidFill>
                  <a:schemeClr val="tx1"/>
                </a:solidFill>
                <a:latin typeface="Lato Light"/>
                <a:ea typeface="+mn-ea"/>
                <a:cs typeface="Lato Light"/>
              </a:defRPr>
            </a:lvl1pPr>
          </a:lstStyle>
          <a:p>
            <a:pPr lvl="0"/>
            <a:endParaRPr lang="en-US" dirty="0"/>
          </a:p>
        </p:txBody>
      </p:sp>
      <p:sp>
        <p:nvSpPr>
          <p:cNvPr id="73" name="Text Placeholder 47"/>
          <p:cNvSpPr>
            <a:spLocks noGrp="1"/>
          </p:cNvSpPr>
          <p:nvPr>
            <p:ph type="body" sz="quarter" idx="16"/>
          </p:nvPr>
        </p:nvSpPr>
        <p:spPr>
          <a:xfrm>
            <a:off x="457202" y="3578605"/>
            <a:ext cx="2202667" cy="314074"/>
          </a:xfrm>
        </p:spPr>
        <p:txBody>
          <a:bodyPr>
            <a:noAutofit/>
          </a:bodyPr>
          <a:lstStyle>
            <a:lvl1pPr marL="0" indent="0" algn="r">
              <a:buNone/>
              <a:defRPr lang="en-US" sz="1800" b="1" kern="1200" baseline="0" dirty="0">
                <a:solidFill>
                  <a:schemeClr val="tx2"/>
                </a:solidFill>
                <a:latin typeface="+mn-lt"/>
                <a:ea typeface="+mn-ea"/>
                <a:cs typeface="Lato Regular"/>
              </a:defRPr>
            </a:lvl1pPr>
          </a:lstStyle>
          <a:p>
            <a:pPr lvl="0"/>
            <a:endParaRPr lang="en-US" dirty="0"/>
          </a:p>
        </p:txBody>
      </p:sp>
      <p:sp>
        <p:nvSpPr>
          <p:cNvPr id="74" name="Text Placeholder 45"/>
          <p:cNvSpPr>
            <a:spLocks noGrp="1"/>
          </p:cNvSpPr>
          <p:nvPr>
            <p:ph type="body" sz="quarter" idx="17"/>
          </p:nvPr>
        </p:nvSpPr>
        <p:spPr>
          <a:xfrm>
            <a:off x="6489614" y="2179233"/>
            <a:ext cx="2197185" cy="766891"/>
          </a:xfrm>
        </p:spPr>
        <p:txBody>
          <a:bodyPr>
            <a:normAutofit/>
          </a:bodyPr>
          <a:lstStyle>
            <a:lvl1pPr marL="0" indent="0" algn="l">
              <a:spcBef>
                <a:spcPts val="0"/>
              </a:spcBef>
              <a:buNone/>
              <a:defRPr lang="en-US" sz="1200" kern="1200" baseline="0" dirty="0">
                <a:solidFill>
                  <a:schemeClr val="tx1"/>
                </a:solidFill>
                <a:latin typeface="Lato Light"/>
                <a:ea typeface="+mn-ea"/>
                <a:cs typeface="Lato Light"/>
              </a:defRPr>
            </a:lvl1pPr>
          </a:lstStyle>
          <a:p>
            <a:pPr lvl="0"/>
            <a:endParaRPr lang="en-US" dirty="0"/>
          </a:p>
        </p:txBody>
      </p:sp>
      <p:sp>
        <p:nvSpPr>
          <p:cNvPr id="75" name="Text Placeholder 47"/>
          <p:cNvSpPr>
            <a:spLocks noGrp="1"/>
          </p:cNvSpPr>
          <p:nvPr>
            <p:ph type="body" sz="quarter" idx="18"/>
          </p:nvPr>
        </p:nvSpPr>
        <p:spPr>
          <a:xfrm>
            <a:off x="6489616" y="1857756"/>
            <a:ext cx="2197184" cy="314074"/>
          </a:xfrm>
        </p:spPr>
        <p:txBody>
          <a:bodyPr>
            <a:noAutofit/>
          </a:bodyPr>
          <a:lstStyle>
            <a:lvl1pPr marL="0" indent="0" algn="l">
              <a:buNone/>
              <a:defRPr lang="en-US" sz="1800" b="1" kern="1200" baseline="0" dirty="0">
                <a:solidFill>
                  <a:schemeClr val="tx2"/>
                </a:solidFill>
                <a:latin typeface="+mn-lt"/>
                <a:ea typeface="+mn-ea"/>
                <a:cs typeface="Lato Regular"/>
              </a:defRPr>
            </a:lvl1pPr>
          </a:lstStyle>
          <a:p>
            <a:pPr lvl="0"/>
            <a:endParaRPr lang="en-US" dirty="0"/>
          </a:p>
        </p:txBody>
      </p:sp>
      <p:sp>
        <p:nvSpPr>
          <p:cNvPr id="76" name="Text Placeholder 45"/>
          <p:cNvSpPr>
            <a:spLocks noGrp="1"/>
          </p:cNvSpPr>
          <p:nvPr>
            <p:ph type="body" sz="quarter" idx="19"/>
          </p:nvPr>
        </p:nvSpPr>
        <p:spPr>
          <a:xfrm>
            <a:off x="6499589" y="3912681"/>
            <a:ext cx="2197185" cy="731889"/>
          </a:xfrm>
        </p:spPr>
        <p:txBody>
          <a:bodyPr>
            <a:normAutofit/>
          </a:bodyPr>
          <a:lstStyle>
            <a:lvl1pPr marL="0" indent="0" algn="l">
              <a:spcBef>
                <a:spcPts val="0"/>
              </a:spcBef>
              <a:buNone/>
              <a:defRPr lang="en-US" sz="1200" kern="1200" baseline="0" dirty="0">
                <a:solidFill>
                  <a:schemeClr val="tx1"/>
                </a:solidFill>
                <a:latin typeface="Lato Light"/>
                <a:ea typeface="+mn-ea"/>
                <a:cs typeface="Lato Light"/>
              </a:defRPr>
            </a:lvl1pPr>
          </a:lstStyle>
          <a:p>
            <a:pPr lvl="0"/>
            <a:endParaRPr lang="en-US" dirty="0"/>
          </a:p>
        </p:txBody>
      </p:sp>
      <p:sp>
        <p:nvSpPr>
          <p:cNvPr id="77" name="Text Placeholder 47"/>
          <p:cNvSpPr>
            <a:spLocks noGrp="1"/>
          </p:cNvSpPr>
          <p:nvPr>
            <p:ph type="body" sz="quarter" idx="20"/>
          </p:nvPr>
        </p:nvSpPr>
        <p:spPr>
          <a:xfrm>
            <a:off x="6499591" y="3591204"/>
            <a:ext cx="2197184" cy="314074"/>
          </a:xfrm>
        </p:spPr>
        <p:txBody>
          <a:bodyPr>
            <a:noAutofit/>
          </a:bodyPr>
          <a:lstStyle>
            <a:lvl1pPr marL="0" indent="0" algn="l">
              <a:buNone/>
              <a:defRPr lang="en-US" sz="1800" b="1" kern="1200" baseline="0" dirty="0">
                <a:solidFill>
                  <a:schemeClr val="tx2"/>
                </a:solidFill>
                <a:latin typeface="+mn-lt"/>
                <a:ea typeface="+mn-ea"/>
                <a:cs typeface="Lato Regular"/>
              </a:defRPr>
            </a:lvl1pPr>
          </a:lstStyle>
          <a:p>
            <a:pPr lvl="0"/>
            <a:endParaRPr lang="en-US" dirty="0"/>
          </a:p>
        </p:txBody>
      </p:sp>
      <p:sp>
        <p:nvSpPr>
          <p:cNvPr id="35" name="Rectangle 34"/>
          <p:cNvSpPr/>
          <p:nvPr userDrawn="1"/>
        </p:nvSpPr>
        <p:spPr>
          <a:xfrm>
            <a:off x="6480544" y="1302809"/>
            <a:ext cx="554947" cy="5549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6" name="Rectangle 35"/>
          <p:cNvSpPr/>
          <p:nvPr userDrawn="1"/>
        </p:nvSpPr>
        <p:spPr>
          <a:xfrm>
            <a:off x="6489615" y="3032729"/>
            <a:ext cx="554947" cy="5549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7" name="Rectangle 36"/>
          <p:cNvSpPr/>
          <p:nvPr userDrawn="1"/>
        </p:nvSpPr>
        <p:spPr>
          <a:xfrm>
            <a:off x="2113993" y="1295405"/>
            <a:ext cx="554947" cy="5549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8" name="Rectangle 37"/>
          <p:cNvSpPr/>
          <p:nvPr userDrawn="1"/>
        </p:nvSpPr>
        <p:spPr>
          <a:xfrm>
            <a:off x="2113993" y="3018458"/>
            <a:ext cx="554947" cy="5549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3" rIns="68566" bIns="34283" rtlCol="0" anchor="ctr"/>
          <a:lstStyle/>
          <a:p>
            <a:pPr algn="ctr"/>
            <a:endParaRPr lang="id-ID"/>
          </a:p>
        </p:txBody>
      </p:sp>
      <p:sp>
        <p:nvSpPr>
          <p:cNvPr id="39" name="Freeform 38"/>
          <p:cNvSpPr>
            <a:spLocks noChangeArrowheads="1"/>
          </p:cNvSpPr>
          <p:nvPr userDrawn="1"/>
        </p:nvSpPr>
        <p:spPr bwMode="auto">
          <a:xfrm>
            <a:off x="4572257" y="1521744"/>
            <a:ext cx="1062815" cy="1029235"/>
          </a:xfrm>
          <a:custGeom>
            <a:avLst/>
            <a:gdLst>
              <a:gd name="T0" fmla="*/ 4968 w 6000"/>
              <a:gd name="T1" fmla="*/ 3500 h 5814"/>
              <a:gd name="T2" fmla="*/ 4968 w 6000"/>
              <a:gd name="T3" fmla="*/ 3500 h 5814"/>
              <a:gd name="T4" fmla="*/ 5999 w 6000"/>
              <a:gd name="T5" fmla="*/ 2469 h 5814"/>
              <a:gd name="T6" fmla="*/ 5999 w 6000"/>
              <a:gd name="T7" fmla="*/ 2469 h 5814"/>
              <a:gd name="T8" fmla="*/ 0 w 6000"/>
              <a:gd name="T9" fmla="*/ 0 h 5814"/>
              <a:gd name="T10" fmla="*/ 0 w 6000"/>
              <a:gd name="T11" fmla="*/ 4688 h 5814"/>
              <a:gd name="T12" fmla="*/ 2656 w 6000"/>
              <a:gd name="T13" fmla="*/ 5813 h 5814"/>
              <a:gd name="T14" fmla="*/ 2656 w 6000"/>
              <a:gd name="T15" fmla="*/ 5813 h 5814"/>
              <a:gd name="T16" fmla="*/ 3937 w 6000"/>
              <a:gd name="T17" fmla="*/ 4532 h 5814"/>
              <a:gd name="T18" fmla="*/ 4905 w 6000"/>
              <a:gd name="T19" fmla="*/ 4500 h 5814"/>
              <a:gd name="T20" fmla="*/ 4968 w 6000"/>
              <a:gd name="T21" fmla="*/ 3500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0" h="5814">
                <a:moveTo>
                  <a:pt x="4968" y="3500"/>
                </a:moveTo>
                <a:lnTo>
                  <a:pt x="4968" y="3500"/>
                </a:lnTo>
                <a:cubicBezTo>
                  <a:pt x="5999" y="2469"/>
                  <a:pt x="5999" y="2469"/>
                  <a:pt x="5999" y="2469"/>
                </a:cubicBezTo>
                <a:lnTo>
                  <a:pt x="5999" y="2469"/>
                </a:lnTo>
                <a:cubicBezTo>
                  <a:pt x="4343" y="813"/>
                  <a:pt x="2156" y="0"/>
                  <a:pt x="0" y="0"/>
                </a:cubicBezTo>
                <a:cubicBezTo>
                  <a:pt x="0" y="4688"/>
                  <a:pt x="0" y="4688"/>
                  <a:pt x="0" y="4688"/>
                </a:cubicBezTo>
                <a:cubicBezTo>
                  <a:pt x="968" y="4688"/>
                  <a:pt x="1937" y="5063"/>
                  <a:pt x="2656" y="5813"/>
                </a:cubicBezTo>
                <a:lnTo>
                  <a:pt x="2656" y="5813"/>
                </a:lnTo>
                <a:cubicBezTo>
                  <a:pt x="3937" y="4532"/>
                  <a:pt x="3937" y="4532"/>
                  <a:pt x="3937" y="4532"/>
                </a:cubicBezTo>
                <a:cubicBezTo>
                  <a:pt x="4905" y="4500"/>
                  <a:pt x="4905" y="4500"/>
                  <a:pt x="4905" y="4500"/>
                </a:cubicBezTo>
                <a:lnTo>
                  <a:pt x="4968" y="3500"/>
                </a:ln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40" name="Freeform 39"/>
          <p:cNvSpPr>
            <a:spLocks noChangeArrowheads="1"/>
          </p:cNvSpPr>
          <p:nvPr userDrawn="1"/>
        </p:nvSpPr>
        <p:spPr bwMode="auto">
          <a:xfrm>
            <a:off x="3514910" y="1518336"/>
            <a:ext cx="1178387" cy="1029235"/>
          </a:xfrm>
          <a:custGeom>
            <a:avLst/>
            <a:gdLst>
              <a:gd name="T0" fmla="*/ 5968 w 6656"/>
              <a:gd name="T1" fmla="*/ 1438 h 5814"/>
              <a:gd name="T2" fmla="*/ 5968 w 6656"/>
              <a:gd name="T3" fmla="*/ 1438 h 5814"/>
              <a:gd name="T4" fmla="*/ 5968 w 6656"/>
              <a:gd name="T5" fmla="*/ 0 h 5814"/>
              <a:gd name="T6" fmla="*/ 5968 w 6656"/>
              <a:gd name="T7" fmla="*/ 0 h 5814"/>
              <a:gd name="T8" fmla="*/ 0 w 6656"/>
              <a:gd name="T9" fmla="*/ 2469 h 5814"/>
              <a:gd name="T10" fmla="*/ 3312 w 6656"/>
              <a:gd name="T11" fmla="*/ 5813 h 5814"/>
              <a:gd name="T12" fmla="*/ 5968 w 6656"/>
              <a:gd name="T13" fmla="*/ 4688 h 5814"/>
              <a:gd name="T14" fmla="*/ 5968 w 6656"/>
              <a:gd name="T15" fmla="*/ 4688 h 5814"/>
              <a:gd name="T16" fmla="*/ 5968 w 6656"/>
              <a:gd name="T17" fmla="*/ 2907 h 5814"/>
              <a:gd name="T18" fmla="*/ 6655 w 6656"/>
              <a:gd name="T19" fmla="*/ 2188 h 5814"/>
              <a:gd name="T20" fmla="*/ 5968 w 6656"/>
              <a:gd name="T21" fmla="*/ 1438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56" h="5814">
                <a:moveTo>
                  <a:pt x="5968" y="1438"/>
                </a:moveTo>
                <a:lnTo>
                  <a:pt x="5968" y="1438"/>
                </a:lnTo>
                <a:cubicBezTo>
                  <a:pt x="5968" y="0"/>
                  <a:pt x="5968" y="0"/>
                  <a:pt x="5968" y="0"/>
                </a:cubicBezTo>
                <a:lnTo>
                  <a:pt x="5968" y="0"/>
                </a:lnTo>
                <a:cubicBezTo>
                  <a:pt x="3625" y="0"/>
                  <a:pt x="1531" y="938"/>
                  <a:pt x="0" y="2469"/>
                </a:cubicBezTo>
                <a:cubicBezTo>
                  <a:pt x="3312" y="5813"/>
                  <a:pt x="3312" y="5813"/>
                  <a:pt x="3312" y="5813"/>
                </a:cubicBezTo>
                <a:cubicBezTo>
                  <a:pt x="4000" y="5125"/>
                  <a:pt x="4937" y="4688"/>
                  <a:pt x="5968" y="4688"/>
                </a:cubicBezTo>
                <a:lnTo>
                  <a:pt x="5968" y="4688"/>
                </a:lnTo>
                <a:cubicBezTo>
                  <a:pt x="5968" y="2907"/>
                  <a:pt x="5968" y="2907"/>
                  <a:pt x="5968" y="2907"/>
                </a:cubicBezTo>
                <a:cubicBezTo>
                  <a:pt x="6655" y="2188"/>
                  <a:pt x="6655" y="2188"/>
                  <a:pt x="6655" y="2188"/>
                </a:cubicBezTo>
                <a:lnTo>
                  <a:pt x="5968" y="1438"/>
                </a:lnTo>
              </a:path>
            </a:pathLst>
          </a:custGeom>
          <a:solidFill>
            <a:schemeClr val="accent1"/>
          </a:solidFill>
          <a:ln>
            <a:noFill/>
          </a:ln>
          <a:effectLst/>
        </p:spPr>
        <p:txBody>
          <a:bodyPr wrap="none" lIns="91419" tIns="45710" rIns="91419" bIns="45710" anchor="ctr"/>
          <a:lstStyle/>
          <a:p>
            <a:endParaRPr lang="en-US" dirty="0"/>
          </a:p>
        </p:txBody>
      </p:sp>
      <p:sp>
        <p:nvSpPr>
          <p:cNvPr id="41" name="Freeform 40"/>
          <p:cNvSpPr>
            <a:spLocks noChangeArrowheads="1"/>
          </p:cNvSpPr>
          <p:nvPr userDrawn="1"/>
        </p:nvSpPr>
        <p:spPr bwMode="auto">
          <a:xfrm>
            <a:off x="3072136" y="1955644"/>
            <a:ext cx="1029235" cy="1062814"/>
          </a:xfrm>
          <a:custGeom>
            <a:avLst/>
            <a:gdLst>
              <a:gd name="T0" fmla="*/ 0 w 5814"/>
              <a:gd name="T1" fmla="*/ 6000 h 6001"/>
              <a:gd name="T2" fmla="*/ 0 w 5814"/>
              <a:gd name="T3" fmla="*/ 6000 h 6001"/>
              <a:gd name="T4" fmla="*/ 4719 w 5814"/>
              <a:gd name="T5" fmla="*/ 6000 h 6001"/>
              <a:gd name="T6" fmla="*/ 5813 w 5814"/>
              <a:gd name="T7" fmla="*/ 3344 h 6001"/>
              <a:gd name="T8" fmla="*/ 4532 w 5814"/>
              <a:gd name="T9" fmla="*/ 2063 h 6001"/>
              <a:gd name="T10" fmla="*/ 4501 w 5814"/>
              <a:gd name="T11" fmla="*/ 1031 h 6001"/>
              <a:gd name="T12" fmla="*/ 3532 w 5814"/>
              <a:gd name="T13" fmla="*/ 1031 h 6001"/>
              <a:gd name="T14" fmla="*/ 2501 w 5814"/>
              <a:gd name="T15" fmla="*/ 0 h 6001"/>
              <a:gd name="T16" fmla="*/ 0 w 5814"/>
              <a:gd name="T17" fmla="*/ 6000 h 6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001">
                <a:moveTo>
                  <a:pt x="0" y="6000"/>
                </a:moveTo>
                <a:lnTo>
                  <a:pt x="0" y="6000"/>
                </a:lnTo>
                <a:cubicBezTo>
                  <a:pt x="4719" y="6000"/>
                  <a:pt x="4719" y="6000"/>
                  <a:pt x="4719" y="6000"/>
                </a:cubicBezTo>
                <a:cubicBezTo>
                  <a:pt x="4719" y="5031"/>
                  <a:pt x="5094" y="4063"/>
                  <a:pt x="5813" y="3344"/>
                </a:cubicBezTo>
                <a:cubicBezTo>
                  <a:pt x="4532" y="2063"/>
                  <a:pt x="4532" y="2063"/>
                  <a:pt x="4532" y="2063"/>
                </a:cubicBezTo>
                <a:cubicBezTo>
                  <a:pt x="4501" y="1031"/>
                  <a:pt x="4501" y="1031"/>
                  <a:pt x="4501" y="1031"/>
                </a:cubicBezTo>
                <a:cubicBezTo>
                  <a:pt x="3532" y="1031"/>
                  <a:pt x="3532" y="1031"/>
                  <a:pt x="3532" y="1031"/>
                </a:cubicBezTo>
                <a:cubicBezTo>
                  <a:pt x="2501" y="0"/>
                  <a:pt x="2501" y="0"/>
                  <a:pt x="2501" y="0"/>
                </a:cubicBezTo>
                <a:cubicBezTo>
                  <a:pt x="844" y="1656"/>
                  <a:pt x="0" y="3813"/>
                  <a:pt x="0" y="6000"/>
                </a:cubicBez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42" name="Freeform 41"/>
          <p:cNvSpPr>
            <a:spLocks noChangeArrowheads="1"/>
          </p:cNvSpPr>
          <p:nvPr userDrawn="1"/>
        </p:nvSpPr>
        <p:spPr bwMode="auto">
          <a:xfrm>
            <a:off x="3072136" y="2896636"/>
            <a:ext cx="1029235" cy="1178389"/>
          </a:xfrm>
          <a:custGeom>
            <a:avLst/>
            <a:gdLst>
              <a:gd name="T0" fmla="*/ 2501 w 5814"/>
              <a:gd name="T1" fmla="*/ 6655 h 6656"/>
              <a:gd name="T2" fmla="*/ 2501 w 5814"/>
              <a:gd name="T3" fmla="*/ 6655 h 6656"/>
              <a:gd name="T4" fmla="*/ 5813 w 5814"/>
              <a:gd name="T5" fmla="*/ 3342 h 6656"/>
              <a:gd name="T6" fmla="*/ 4719 w 5814"/>
              <a:gd name="T7" fmla="*/ 687 h 6656"/>
              <a:gd name="T8" fmla="*/ 2907 w 5814"/>
              <a:gd name="T9" fmla="*/ 687 h 6656"/>
              <a:gd name="T10" fmla="*/ 2157 w 5814"/>
              <a:gd name="T11" fmla="*/ 0 h 6656"/>
              <a:gd name="T12" fmla="*/ 1469 w 5814"/>
              <a:gd name="T13" fmla="*/ 687 h 6656"/>
              <a:gd name="T14" fmla="*/ 0 w 5814"/>
              <a:gd name="T15" fmla="*/ 687 h 6656"/>
              <a:gd name="T16" fmla="*/ 2501 w 5814"/>
              <a:gd name="T17" fmla="*/ 6655 h 6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656">
                <a:moveTo>
                  <a:pt x="2501" y="6655"/>
                </a:moveTo>
                <a:lnTo>
                  <a:pt x="2501" y="6655"/>
                </a:lnTo>
                <a:cubicBezTo>
                  <a:pt x="5813" y="3342"/>
                  <a:pt x="5813" y="3342"/>
                  <a:pt x="5813" y="3342"/>
                </a:cubicBezTo>
                <a:cubicBezTo>
                  <a:pt x="5126" y="2655"/>
                  <a:pt x="4719" y="1717"/>
                  <a:pt x="4719" y="687"/>
                </a:cubicBezTo>
                <a:cubicBezTo>
                  <a:pt x="2907" y="687"/>
                  <a:pt x="2907" y="687"/>
                  <a:pt x="2907" y="687"/>
                </a:cubicBezTo>
                <a:cubicBezTo>
                  <a:pt x="2157" y="0"/>
                  <a:pt x="2157" y="0"/>
                  <a:pt x="2157" y="0"/>
                </a:cubicBezTo>
                <a:cubicBezTo>
                  <a:pt x="1469" y="687"/>
                  <a:pt x="1469" y="687"/>
                  <a:pt x="1469" y="687"/>
                </a:cubicBezTo>
                <a:cubicBezTo>
                  <a:pt x="0" y="687"/>
                  <a:pt x="0" y="687"/>
                  <a:pt x="0" y="687"/>
                </a:cubicBezTo>
                <a:cubicBezTo>
                  <a:pt x="0" y="2999"/>
                  <a:pt x="969" y="5123"/>
                  <a:pt x="2501" y="6655"/>
                </a:cubicBez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43" name="Freeform 42"/>
          <p:cNvSpPr>
            <a:spLocks noChangeArrowheads="1"/>
          </p:cNvSpPr>
          <p:nvPr userDrawn="1"/>
        </p:nvSpPr>
        <p:spPr bwMode="auto">
          <a:xfrm>
            <a:off x="3514910" y="3488564"/>
            <a:ext cx="1057348" cy="1029235"/>
          </a:xfrm>
          <a:custGeom>
            <a:avLst/>
            <a:gdLst>
              <a:gd name="T0" fmla="*/ 5968 w 5969"/>
              <a:gd name="T1" fmla="*/ 5813 h 5814"/>
              <a:gd name="T2" fmla="*/ 5968 w 5969"/>
              <a:gd name="T3" fmla="*/ 5813 h 5814"/>
              <a:gd name="T4" fmla="*/ 5968 w 5969"/>
              <a:gd name="T5" fmla="*/ 1094 h 5814"/>
              <a:gd name="T6" fmla="*/ 3312 w 5969"/>
              <a:gd name="T7" fmla="*/ 0 h 5814"/>
              <a:gd name="T8" fmla="*/ 2031 w 5969"/>
              <a:gd name="T9" fmla="*/ 1250 h 5814"/>
              <a:gd name="T10" fmla="*/ 1031 w 5969"/>
              <a:gd name="T11" fmla="*/ 1313 h 5814"/>
              <a:gd name="T12" fmla="*/ 1031 w 5969"/>
              <a:gd name="T13" fmla="*/ 2282 h 5814"/>
              <a:gd name="T14" fmla="*/ 0 w 5969"/>
              <a:gd name="T15" fmla="*/ 3313 h 5814"/>
              <a:gd name="T16" fmla="*/ 5968 w 5969"/>
              <a:gd name="T17" fmla="*/ 58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9" h="5814">
                <a:moveTo>
                  <a:pt x="5968" y="5813"/>
                </a:moveTo>
                <a:lnTo>
                  <a:pt x="5968" y="5813"/>
                </a:lnTo>
                <a:cubicBezTo>
                  <a:pt x="5968" y="1094"/>
                  <a:pt x="5968" y="1094"/>
                  <a:pt x="5968" y="1094"/>
                </a:cubicBezTo>
                <a:cubicBezTo>
                  <a:pt x="5000" y="1094"/>
                  <a:pt x="4062" y="719"/>
                  <a:pt x="3312" y="0"/>
                </a:cubicBezTo>
                <a:cubicBezTo>
                  <a:pt x="2031" y="1250"/>
                  <a:pt x="2031" y="1250"/>
                  <a:pt x="2031" y="1250"/>
                </a:cubicBezTo>
                <a:cubicBezTo>
                  <a:pt x="1031" y="1313"/>
                  <a:pt x="1031" y="1313"/>
                  <a:pt x="1031" y="1313"/>
                </a:cubicBezTo>
                <a:cubicBezTo>
                  <a:pt x="1031" y="2282"/>
                  <a:pt x="1031" y="2282"/>
                  <a:pt x="1031" y="2282"/>
                </a:cubicBezTo>
                <a:cubicBezTo>
                  <a:pt x="0" y="3313"/>
                  <a:pt x="0" y="3313"/>
                  <a:pt x="0" y="3313"/>
                </a:cubicBezTo>
                <a:cubicBezTo>
                  <a:pt x="1625" y="4969"/>
                  <a:pt x="3812" y="5813"/>
                  <a:pt x="5968" y="5813"/>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44" name="Freeform 43"/>
          <p:cNvSpPr>
            <a:spLocks noChangeArrowheads="1"/>
          </p:cNvSpPr>
          <p:nvPr userDrawn="1"/>
        </p:nvSpPr>
        <p:spPr bwMode="auto">
          <a:xfrm>
            <a:off x="4449654" y="3488564"/>
            <a:ext cx="1183856" cy="1029235"/>
          </a:xfrm>
          <a:custGeom>
            <a:avLst/>
            <a:gdLst>
              <a:gd name="T0" fmla="*/ 6686 w 6687"/>
              <a:gd name="T1" fmla="*/ 3313 h 5814"/>
              <a:gd name="T2" fmla="*/ 6686 w 6687"/>
              <a:gd name="T3" fmla="*/ 3313 h 5814"/>
              <a:gd name="T4" fmla="*/ 3343 w 6687"/>
              <a:gd name="T5" fmla="*/ 0 h 5814"/>
              <a:gd name="T6" fmla="*/ 687 w 6687"/>
              <a:gd name="T7" fmla="*/ 1094 h 5814"/>
              <a:gd name="T8" fmla="*/ 687 w 6687"/>
              <a:gd name="T9" fmla="*/ 2907 h 5814"/>
              <a:gd name="T10" fmla="*/ 0 w 6687"/>
              <a:gd name="T11" fmla="*/ 3625 h 5814"/>
              <a:gd name="T12" fmla="*/ 687 w 6687"/>
              <a:gd name="T13" fmla="*/ 4344 h 5814"/>
              <a:gd name="T14" fmla="*/ 687 w 6687"/>
              <a:gd name="T15" fmla="*/ 5813 h 5814"/>
              <a:gd name="T16" fmla="*/ 6686 w 6687"/>
              <a:gd name="T17" fmla="*/ 33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7" h="5814">
                <a:moveTo>
                  <a:pt x="6686" y="3313"/>
                </a:moveTo>
                <a:lnTo>
                  <a:pt x="6686" y="3313"/>
                </a:lnTo>
                <a:cubicBezTo>
                  <a:pt x="3343" y="0"/>
                  <a:pt x="3343" y="0"/>
                  <a:pt x="3343" y="0"/>
                </a:cubicBezTo>
                <a:cubicBezTo>
                  <a:pt x="2655" y="657"/>
                  <a:pt x="1718" y="1094"/>
                  <a:pt x="687" y="1094"/>
                </a:cubicBezTo>
                <a:cubicBezTo>
                  <a:pt x="687" y="2907"/>
                  <a:pt x="687" y="2907"/>
                  <a:pt x="687" y="2907"/>
                </a:cubicBezTo>
                <a:cubicBezTo>
                  <a:pt x="0" y="3625"/>
                  <a:pt x="0" y="3625"/>
                  <a:pt x="0" y="3625"/>
                </a:cubicBezTo>
                <a:cubicBezTo>
                  <a:pt x="687" y="4344"/>
                  <a:pt x="687" y="4344"/>
                  <a:pt x="687" y="4344"/>
                </a:cubicBezTo>
                <a:cubicBezTo>
                  <a:pt x="687" y="5813"/>
                  <a:pt x="687" y="5813"/>
                  <a:pt x="687" y="5813"/>
                </a:cubicBezTo>
                <a:cubicBezTo>
                  <a:pt x="3030" y="5813"/>
                  <a:pt x="5155" y="4844"/>
                  <a:pt x="6686" y="3313"/>
                </a:cubicBezTo>
              </a:path>
            </a:pathLst>
          </a:custGeom>
          <a:solidFill>
            <a:schemeClr val="accent5"/>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45" name="Freeform 44"/>
          <p:cNvSpPr>
            <a:spLocks noChangeArrowheads="1"/>
          </p:cNvSpPr>
          <p:nvPr userDrawn="1"/>
        </p:nvSpPr>
        <p:spPr bwMode="auto">
          <a:xfrm>
            <a:off x="5041320" y="3019806"/>
            <a:ext cx="1029235" cy="1057348"/>
          </a:xfrm>
          <a:custGeom>
            <a:avLst/>
            <a:gdLst>
              <a:gd name="T0" fmla="*/ 2312 w 5813"/>
              <a:gd name="T1" fmla="*/ 4937 h 5969"/>
              <a:gd name="T2" fmla="*/ 2312 w 5813"/>
              <a:gd name="T3" fmla="*/ 4937 h 5969"/>
              <a:gd name="T4" fmla="*/ 3343 w 5813"/>
              <a:gd name="T5" fmla="*/ 5968 h 5969"/>
              <a:gd name="T6" fmla="*/ 3343 w 5813"/>
              <a:gd name="T7" fmla="*/ 5968 h 5969"/>
              <a:gd name="T8" fmla="*/ 5812 w 5813"/>
              <a:gd name="T9" fmla="*/ 0 h 5969"/>
              <a:gd name="T10" fmla="*/ 1093 w 5813"/>
              <a:gd name="T11" fmla="*/ 0 h 5969"/>
              <a:gd name="T12" fmla="*/ 0 w 5813"/>
              <a:gd name="T13" fmla="*/ 2655 h 5969"/>
              <a:gd name="T14" fmla="*/ 0 w 5813"/>
              <a:gd name="T15" fmla="*/ 2655 h 5969"/>
              <a:gd name="T16" fmla="*/ 1281 w 5813"/>
              <a:gd name="T17" fmla="*/ 3905 h 5969"/>
              <a:gd name="T18" fmla="*/ 1281 w 5813"/>
              <a:gd name="T19" fmla="*/ 4905 h 5969"/>
              <a:gd name="T20" fmla="*/ 2312 w 5813"/>
              <a:gd name="T21" fmla="*/ 4937 h 5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5969">
                <a:moveTo>
                  <a:pt x="2312" y="4937"/>
                </a:moveTo>
                <a:lnTo>
                  <a:pt x="2312" y="4937"/>
                </a:lnTo>
                <a:cubicBezTo>
                  <a:pt x="3343" y="5968"/>
                  <a:pt x="3343" y="5968"/>
                  <a:pt x="3343" y="5968"/>
                </a:cubicBezTo>
                <a:lnTo>
                  <a:pt x="3343" y="5968"/>
                </a:lnTo>
                <a:cubicBezTo>
                  <a:pt x="5000" y="4312"/>
                  <a:pt x="5812" y="2155"/>
                  <a:pt x="5812" y="0"/>
                </a:cubicBezTo>
                <a:cubicBezTo>
                  <a:pt x="1093" y="0"/>
                  <a:pt x="1093" y="0"/>
                  <a:pt x="1093" y="0"/>
                </a:cubicBezTo>
                <a:cubicBezTo>
                  <a:pt x="1093" y="937"/>
                  <a:pt x="750" y="1905"/>
                  <a:pt x="0" y="2655"/>
                </a:cubicBezTo>
                <a:lnTo>
                  <a:pt x="0" y="2655"/>
                </a:lnTo>
                <a:cubicBezTo>
                  <a:pt x="1281" y="3905"/>
                  <a:pt x="1281" y="3905"/>
                  <a:pt x="1281" y="3905"/>
                </a:cubicBezTo>
                <a:cubicBezTo>
                  <a:pt x="1281" y="4905"/>
                  <a:pt x="1281" y="4905"/>
                  <a:pt x="1281" y="4905"/>
                </a:cubicBezTo>
                <a:lnTo>
                  <a:pt x="2312" y="4937"/>
                </a:lnTo>
              </a:path>
            </a:pathLst>
          </a:custGeom>
          <a:solidFill>
            <a:schemeClr val="accent4"/>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46" name="Freeform 45"/>
          <p:cNvSpPr>
            <a:spLocks noChangeArrowheads="1"/>
          </p:cNvSpPr>
          <p:nvPr userDrawn="1"/>
        </p:nvSpPr>
        <p:spPr bwMode="auto">
          <a:xfrm>
            <a:off x="5041963" y="1959018"/>
            <a:ext cx="1029235" cy="1183854"/>
          </a:xfrm>
          <a:custGeom>
            <a:avLst/>
            <a:gdLst>
              <a:gd name="T0" fmla="*/ 4343 w 5813"/>
              <a:gd name="T1" fmla="*/ 6000 h 6687"/>
              <a:gd name="T2" fmla="*/ 4343 w 5813"/>
              <a:gd name="T3" fmla="*/ 6000 h 6687"/>
              <a:gd name="T4" fmla="*/ 5812 w 5813"/>
              <a:gd name="T5" fmla="*/ 6000 h 6687"/>
              <a:gd name="T6" fmla="*/ 5812 w 5813"/>
              <a:gd name="T7" fmla="*/ 6000 h 6687"/>
              <a:gd name="T8" fmla="*/ 3343 w 5813"/>
              <a:gd name="T9" fmla="*/ 0 h 6687"/>
              <a:gd name="T10" fmla="*/ 0 w 5813"/>
              <a:gd name="T11" fmla="*/ 3344 h 6687"/>
              <a:gd name="T12" fmla="*/ 1093 w 5813"/>
              <a:gd name="T13" fmla="*/ 6000 h 6687"/>
              <a:gd name="T14" fmla="*/ 1093 w 5813"/>
              <a:gd name="T15" fmla="*/ 6000 h 6687"/>
              <a:gd name="T16" fmla="*/ 2906 w 5813"/>
              <a:gd name="T17" fmla="*/ 6000 h 6687"/>
              <a:gd name="T18" fmla="*/ 3625 w 5813"/>
              <a:gd name="T19" fmla="*/ 6686 h 6687"/>
              <a:gd name="T20" fmla="*/ 4343 w 5813"/>
              <a:gd name="T21" fmla="*/ 6000 h 6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6687">
                <a:moveTo>
                  <a:pt x="4343" y="6000"/>
                </a:moveTo>
                <a:lnTo>
                  <a:pt x="4343" y="6000"/>
                </a:lnTo>
                <a:cubicBezTo>
                  <a:pt x="5812" y="6000"/>
                  <a:pt x="5812" y="6000"/>
                  <a:pt x="5812" y="6000"/>
                </a:cubicBezTo>
                <a:lnTo>
                  <a:pt x="5812" y="6000"/>
                </a:lnTo>
                <a:cubicBezTo>
                  <a:pt x="5812" y="3656"/>
                  <a:pt x="4875" y="1531"/>
                  <a:pt x="3343" y="0"/>
                </a:cubicBezTo>
                <a:cubicBezTo>
                  <a:pt x="0" y="3344"/>
                  <a:pt x="0" y="3344"/>
                  <a:pt x="0" y="3344"/>
                </a:cubicBezTo>
                <a:cubicBezTo>
                  <a:pt x="687" y="4000"/>
                  <a:pt x="1093" y="4938"/>
                  <a:pt x="1093" y="6000"/>
                </a:cubicBezTo>
                <a:lnTo>
                  <a:pt x="1093" y="6000"/>
                </a:lnTo>
                <a:cubicBezTo>
                  <a:pt x="2906" y="6000"/>
                  <a:pt x="2906" y="6000"/>
                  <a:pt x="2906" y="6000"/>
                </a:cubicBezTo>
                <a:cubicBezTo>
                  <a:pt x="3625" y="6686"/>
                  <a:pt x="3625" y="6686"/>
                  <a:pt x="3625" y="6686"/>
                </a:cubicBezTo>
                <a:lnTo>
                  <a:pt x="4343" y="6000"/>
                </a:lnTo>
              </a:path>
            </a:pathLst>
          </a:custGeom>
          <a:solidFill>
            <a:schemeClr val="accent3"/>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
        <p:nvSpPr>
          <p:cNvPr id="47" name="Freeform 46"/>
          <p:cNvSpPr>
            <a:spLocks noChangeArrowheads="1"/>
          </p:cNvSpPr>
          <p:nvPr userDrawn="1"/>
        </p:nvSpPr>
        <p:spPr bwMode="auto">
          <a:xfrm>
            <a:off x="5268826" y="2138376"/>
            <a:ext cx="182732" cy="177266"/>
          </a:xfrm>
          <a:custGeom>
            <a:avLst/>
            <a:gdLst>
              <a:gd name="T0" fmla="*/ 1031 w 1032"/>
              <a:gd name="T1" fmla="*/ 0 h 1001"/>
              <a:gd name="T2" fmla="*/ 968 w 1032"/>
              <a:gd name="T3" fmla="*/ 1000 h 1001"/>
              <a:gd name="T4" fmla="*/ 0 w 1032"/>
              <a:gd name="T5" fmla="*/ 1000 h 1001"/>
              <a:gd name="T6" fmla="*/ 1031 w 1032"/>
              <a:gd name="T7" fmla="*/ 0 h 1001"/>
            </a:gdLst>
            <a:ahLst/>
            <a:cxnLst>
              <a:cxn ang="0">
                <a:pos x="T0" y="T1"/>
              </a:cxn>
              <a:cxn ang="0">
                <a:pos x="T2" y="T3"/>
              </a:cxn>
              <a:cxn ang="0">
                <a:pos x="T4" y="T5"/>
              </a:cxn>
              <a:cxn ang="0">
                <a:pos x="T6" y="T7"/>
              </a:cxn>
            </a:cxnLst>
            <a:rect l="0" t="0" r="r" b="b"/>
            <a:pathLst>
              <a:path w="1032" h="1001">
                <a:moveTo>
                  <a:pt x="1031" y="0"/>
                </a:moveTo>
                <a:lnTo>
                  <a:pt x="968" y="1000"/>
                </a:lnTo>
                <a:lnTo>
                  <a:pt x="0" y="1000"/>
                </a:lnTo>
                <a:lnTo>
                  <a:pt x="1031" y="0"/>
                </a:lnTo>
              </a:path>
            </a:pathLst>
          </a:custGeom>
          <a:solidFill>
            <a:schemeClr val="accent2"/>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1419" tIns="45710" rIns="91419" bIns="45710" anchor="ctr"/>
          <a:lstStyle/>
          <a:p>
            <a:endParaRPr lang="en-US" dirty="0"/>
          </a:p>
        </p:txBody>
      </p:sp>
    </p:spTree>
    <p:extLst>
      <p:ext uri="{BB962C8B-B14F-4D97-AF65-F5344CB8AC3E}">
        <p14:creationId xmlns:p14="http://schemas.microsoft.com/office/powerpoint/2010/main" val="407011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s Round Perc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78" name="Text Placeholder 75"/>
          <p:cNvSpPr>
            <a:spLocks noGrp="1"/>
          </p:cNvSpPr>
          <p:nvPr>
            <p:ph type="body" sz="quarter" idx="12" hasCustomPrompt="1"/>
          </p:nvPr>
        </p:nvSpPr>
        <p:spPr>
          <a:xfrm>
            <a:off x="462830" y="856348"/>
            <a:ext cx="822397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79" name="Text Placeholder 45"/>
          <p:cNvSpPr>
            <a:spLocks noGrp="1"/>
          </p:cNvSpPr>
          <p:nvPr>
            <p:ph type="body" sz="quarter" idx="13"/>
          </p:nvPr>
        </p:nvSpPr>
        <p:spPr>
          <a:xfrm>
            <a:off x="817578" y="3573075"/>
            <a:ext cx="1494466" cy="935425"/>
          </a:xfrm>
        </p:spPr>
        <p:txBody>
          <a:bodyPr>
            <a:normAutofit/>
          </a:bodyPr>
          <a:lstStyle>
            <a:lvl1pPr marL="0" indent="0" algn="r">
              <a:spcBef>
                <a:spcPts val="0"/>
              </a:spcBef>
              <a:buNone/>
              <a:defRPr lang="en-US" sz="900" kern="1200" dirty="0">
                <a:solidFill>
                  <a:schemeClr val="tx1"/>
                </a:solidFill>
                <a:latin typeface="+mn-lt"/>
                <a:ea typeface="+mn-ea"/>
                <a:cs typeface="Lato Light"/>
              </a:defRPr>
            </a:lvl1pPr>
          </a:lstStyle>
          <a:p>
            <a:pPr algn="ctr"/>
            <a:endParaRPr lang="en-US" sz="900" dirty="0">
              <a:cs typeface="Lato Light"/>
            </a:endParaRPr>
          </a:p>
        </p:txBody>
      </p:sp>
      <p:sp>
        <p:nvSpPr>
          <p:cNvPr id="80" name="Text Placeholder 47"/>
          <p:cNvSpPr>
            <a:spLocks noGrp="1"/>
          </p:cNvSpPr>
          <p:nvPr>
            <p:ph type="body" sz="quarter" idx="14"/>
          </p:nvPr>
        </p:nvSpPr>
        <p:spPr>
          <a:xfrm>
            <a:off x="817579" y="3216144"/>
            <a:ext cx="1494466" cy="356931"/>
          </a:xfrm>
        </p:spPr>
        <p:txBody>
          <a:bodyPr>
            <a:noAutofit/>
          </a:bodyPr>
          <a:lstStyle>
            <a:lvl1pPr marL="0" marR="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400" b="1" kern="1200" dirty="0">
                <a:solidFill>
                  <a:schemeClr val="tx2"/>
                </a:solidFill>
                <a:latin typeface="+mn-lt"/>
                <a:ea typeface="+mn-ea"/>
                <a:cs typeface="Lato Regular"/>
              </a:defRPr>
            </a:lvl1pPr>
          </a:lstStyle>
          <a:p>
            <a:pPr marL="0" marR="0" lvl="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endParaRPr lang="en-US" dirty="0"/>
          </a:p>
        </p:txBody>
      </p:sp>
      <p:sp>
        <p:nvSpPr>
          <p:cNvPr id="81" name="Text Placeholder 45"/>
          <p:cNvSpPr>
            <a:spLocks noGrp="1"/>
          </p:cNvSpPr>
          <p:nvPr>
            <p:ph type="body" sz="quarter" idx="15"/>
          </p:nvPr>
        </p:nvSpPr>
        <p:spPr>
          <a:xfrm>
            <a:off x="2795347" y="3573075"/>
            <a:ext cx="1494466" cy="935425"/>
          </a:xfrm>
        </p:spPr>
        <p:txBody>
          <a:bodyPr>
            <a:normAutofit/>
          </a:bodyPr>
          <a:lstStyle>
            <a:lvl1pPr marL="0" indent="0" algn="r">
              <a:spcBef>
                <a:spcPts val="0"/>
              </a:spcBef>
              <a:buNone/>
              <a:defRPr lang="en-US" sz="900" kern="1200" dirty="0">
                <a:solidFill>
                  <a:schemeClr val="tx1"/>
                </a:solidFill>
                <a:latin typeface="+mn-lt"/>
                <a:ea typeface="+mn-ea"/>
                <a:cs typeface="Lato Light"/>
              </a:defRPr>
            </a:lvl1pPr>
          </a:lstStyle>
          <a:p>
            <a:pPr algn="ctr"/>
            <a:endParaRPr lang="en-US" sz="900" dirty="0">
              <a:cs typeface="Lato Light"/>
            </a:endParaRPr>
          </a:p>
        </p:txBody>
      </p:sp>
      <p:sp>
        <p:nvSpPr>
          <p:cNvPr id="82" name="Text Placeholder 47"/>
          <p:cNvSpPr>
            <a:spLocks noGrp="1"/>
          </p:cNvSpPr>
          <p:nvPr>
            <p:ph type="body" sz="quarter" idx="16"/>
          </p:nvPr>
        </p:nvSpPr>
        <p:spPr>
          <a:xfrm>
            <a:off x="2795348" y="3216144"/>
            <a:ext cx="1494466" cy="356931"/>
          </a:xfrm>
        </p:spPr>
        <p:txBody>
          <a:bodyPr>
            <a:noAutofit/>
          </a:bodyPr>
          <a:lstStyle>
            <a:lvl1pPr marL="0" marR="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400" b="1" kern="1200" dirty="0">
                <a:solidFill>
                  <a:schemeClr val="tx2"/>
                </a:solidFill>
                <a:latin typeface="+mn-lt"/>
                <a:ea typeface="+mn-ea"/>
                <a:cs typeface="Lato Regular"/>
              </a:defRPr>
            </a:lvl1pPr>
          </a:lstStyle>
          <a:p>
            <a:pPr marL="0" marR="0" lvl="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endParaRPr lang="en-US" dirty="0"/>
          </a:p>
        </p:txBody>
      </p:sp>
      <p:sp>
        <p:nvSpPr>
          <p:cNvPr id="83" name="Text Placeholder 45"/>
          <p:cNvSpPr>
            <a:spLocks noGrp="1"/>
          </p:cNvSpPr>
          <p:nvPr>
            <p:ph type="body" sz="quarter" idx="17"/>
          </p:nvPr>
        </p:nvSpPr>
        <p:spPr>
          <a:xfrm>
            <a:off x="4854979" y="3573075"/>
            <a:ext cx="1494466" cy="935425"/>
          </a:xfrm>
        </p:spPr>
        <p:txBody>
          <a:bodyPr>
            <a:normAutofit/>
          </a:bodyPr>
          <a:lstStyle>
            <a:lvl1pPr marL="0" indent="0" algn="r">
              <a:spcBef>
                <a:spcPts val="0"/>
              </a:spcBef>
              <a:buNone/>
              <a:defRPr lang="en-US" sz="900" kern="1200" dirty="0">
                <a:solidFill>
                  <a:schemeClr val="tx1"/>
                </a:solidFill>
                <a:latin typeface="+mn-lt"/>
                <a:ea typeface="+mn-ea"/>
                <a:cs typeface="Lato Light"/>
              </a:defRPr>
            </a:lvl1pPr>
          </a:lstStyle>
          <a:p>
            <a:pPr algn="ctr"/>
            <a:endParaRPr lang="en-US" sz="900" dirty="0">
              <a:cs typeface="Lato Light"/>
            </a:endParaRPr>
          </a:p>
        </p:txBody>
      </p:sp>
      <p:sp>
        <p:nvSpPr>
          <p:cNvPr id="84" name="Text Placeholder 47"/>
          <p:cNvSpPr>
            <a:spLocks noGrp="1"/>
          </p:cNvSpPr>
          <p:nvPr>
            <p:ph type="body" sz="quarter" idx="18"/>
          </p:nvPr>
        </p:nvSpPr>
        <p:spPr>
          <a:xfrm>
            <a:off x="4854980" y="3216144"/>
            <a:ext cx="1494466" cy="356931"/>
          </a:xfrm>
        </p:spPr>
        <p:txBody>
          <a:bodyPr>
            <a:noAutofit/>
          </a:bodyPr>
          <a:lstStyle>
            <a:lvl1pPr marL="0" marR="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400" b="1" kern="1200" dirty="0">
                <a:solidFill>
                  <a:schemeClr val="tx2"/>
                </a:solidFill>
                <a:latin typeface="+mn-lt"/>
                <a:ea typeface="+mn-ea"/>
                <a:cs typeface="Lato Regular"/>
              </a:defRPr>
            </a:lvl1pPr>
          </a:lstStyle>
          <a:p>
            <a:pPr marL="0" marR="0" lvl="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endParaRPr lang="en-US" dirty="0"/>
          </a:p>
        </p:txBody>
      </p:sp>
      <p:sp>
        <p:nvSpPr>
          <p:cNvPr id="85" name="Text Placeholder 45"/>
          <p:cNvSpPr>
            <a:spLocks noGrp="1"/>
          </p:cNvSpPr>
          <p:nvPr>
            <p:ph type="body" sz="quarter" idx="19"/>
          </p:nvPr>
        </p:nvSpPr>
        <p:spPr>
          <a:xfrm>
            <a:off x="6906032" y="3573075"/>
            <a:ext cx="1494466" cy="935425"/>
          </a:xfrm>
        </p:spPr>
        <p:txBody>
          <a:bodyPr>
            <a:normAutofit/>
          </a:bodyPr>
          <a:lstStyle>
            <a:lvl1pPr marL="0" indent="0" algn="r">
              <a:spcBef>
                <a:spcPts val="0"/>
              </a:spcBef>
              <a:buNone/>
              <a:defRPr lang="en-US" sz="900" kern="1200" dirty="0">
                <a:solidFill>
                  <a:schemeClr val="tx1"/>
                </a:solidFill>
                <a:latin typeface="+mn-lt"/>
                <a:ea typeface="+mn-ea"/>
                <a:cs typeface="Lato Light"/>
              </a:defRPr>
            </a:lvl1pPr>
          </a:lstStyle>
          <a:p>
            <a:pPr algn="ctr"/>
            <a:endParaRPr lang="en-US" sz="900" dirty="0">
              <a:cs typeface="Lato Light"/>
            </a:endParaRPr>
          </a:p>
        </p:txBody>
      </p:sp>
      <p:sp>
        <p:nvSpPr>
          <p:cNvPr id="86" name="Text Placeholder 47"/>
          <p:cNvSpPr>
            <a:spLocks noGrp="1"/>
          </p:cNvSpPr>
          <p:nvPr>
            <p:ph type="body" sz="quarter" idx="20"/>
          </p:nvPr>
        </p:nvSpPr>
        <p:spPr>
          <a:xfrm>
            <a:off x="6906033" y="3216144"/>
            <a:ext cx="1494466" cy="356931"/>
          </a:xfrm>
        </p:spPr>
        <p:txBody>
          <a:bodyPr>
            <a:noAutofit/>
          </a:bodyPr>
          <a:lstStyle>
            <a:lvl1pPr marL="0" marR="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400" b="1" kern="1200" dirty="0">
                <a:solidFill>
                  <a:schemeClr val="tx2"/>
                </a:solidFill>
                <a:latin typeface="+mn-lt"/>
                <a:ea typeface="+mn-ea"/>
                <a:cs typeface="Lato Regular"/>
              </a:defRPr>
            </a:lvl1pPr>
          </a:lstStyle>
          <a:p>
            <a:pPr marL="0" marR="0" lvl="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endParaRPr lang="en-US" dirty="0"/>
          </a:p>
        </p:txBody>
      </p:sp>
      <p:sp>
        <p:nvSpPr>
          <p:cNvPr id="70" name="Oval 5"/>
          <p:cNvSpPr>
            <a:spLocks noChangeArrowheads="1"/>
          </p:cNvSpPr>
          <p:nvPr userDrawn="1"/>
        </p:nvSpPr>
        <p:spPr bwMode="auto">
          <a:xfrm>
            <a:off x="978018" y="1802066"/>
            <a:ext cx="1141450" cy="1141450"/>
          </a:xfrm>
          <a:prstGeom prst="ellipse">
            <a:avLst/>
          </a:prstGeom>
          <a:solidFill>
            <a:schemeClr val="accent1"/>
          </a:solidFill>
          <a:ln>
            <a:noFill/>
          </a:ln>
        </p:spPr>
        <p:txBody>
          <a:bodyPr vert="horz" wrap="square" lIns="68566" tIns="34283" rIns="68566" bIns="34283" numCol="1" anchor="t" anchorCtr="0" compatLnSpc="1">
            <a:prstTxWarp prst="textNoShape">
              <a:avLst/>
            </a:prstTxWarp>
          </a:bodyPr>
          <a:lstStyle/>
          <a:p>
            <a:endParaRPr lang="id-ID"/>
          </a:p>
        </p:txBody>
      </p:sp>
      <p:grpSp>
        <p:nvGrpSpPr>
          <p:cNvPr id="71" name="Group 70"/>
          <p:cNvGrpSpPr/>
          <p:nvPr userDrawn="1"/>
        </p:nvGrpSpPr>
        <p:grpSpPr>
          <a:xfrm>
            <a:off x="847801" y="1671849"/>
            <a:ext cx="1401057" cy="1401057"/>
            <a:chOff x="1119258" y="2257147"/>
            <a:chExt cx="1868076" cy="1868076"/>
          </a:xfrm>
        </p:grpSpPr>
        <p:sp>
          <p:nvSpPr>
            <p:cNvPr id="72"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3"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4"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5"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6"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id-ID"/>
            </a:p>
          </p:txBody>
        </p:sp>
        <p:sp>
          <p:nvSpPr>
            <p:cNvPr id="87"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8"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9"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0"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1"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2"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93" name="Oval 5"/>
          <p:cNvSpPr>
            <a:spLocks noChangeArrowheads="1"/>
          </p:cNvSpPr>
          <p:nvPr userDrawn="1"/>
        </p:nvSpPr>
        <p:spPr bwMode="auto">
          <a:xfrm>
            <a:off x="2988752" y="1802066"/>
            <a:ext cx="1141450" cy="1141450"/>
          </a:xfrm>
          <a:prstGeom prst="ellipse">
            <a:avLst/>
          </a:prstGeom>
          <a:solidFill>
            <a:schemeClr val="accent3"/>
          </a:solidFill>
          <a:ln>
            <a:noFill/>
          </a:ln>
        </p:spPr>
        <p:txBody>
          <a:bodyPr vert="horz" wrap="square" lIns="68566" tIns="34283" rIns="68566" bIns="34283" numCol="1" anchor="t" anchorCtr="0" compatLnSpc="1">
            <a:prstTxWarp prst="textNoShape">
              <a:avLst/>
            </a:prstTxWarp>
          </a:bodyPr>
          <a:lstStyle/>
          <a:p>
            <a:endParaRPr lang="id-ID"/>
          </a:p>
        </p:txBody>
      </p:sp>
      <p:grpSp>
        <p:nvGrpSpPr>
          <p:cNvPr id="94" name="Group 93"/>
          <p:cNvGrpSpPr/>
          <p:nvPr userDrawn="1"/>
        </p:nvGrpSpPr>
        <p:grpSpPr>
          <a:xfrm>
            <a:off x="2858535" y="1671849"/>
            <a:ext cx="1401057" cy="1401057"/>
            <a:chOff x="3800237" y="2257147"/>
            <a:chExt cx="1868076" cy="1868076"/>
          </a:xfrm>
        </p:grpSpPr>
        <p:sp>
          <p:nvSpPr>
            <p:cNvPr id="95" name="Freeform 6"/>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96" name="Freeform 7"/>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97" name="Freeform 8"/>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98" name="Freeform 9"/>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99" name="Freeform 10"/>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00" name="Freeform 11"/>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01" name="Freeform 12"/>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02" name="Freeform 13"/>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03" name="Freeform 14"/>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04" name="Freeform 15"/>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id-ID"/>
            </a:p>
          </p:txBody>
        </p:sp>
        <p:sp>
          <p:nvSpPr>
            <p:cNvPr id="105" name="Freeform 16"/>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6" name="Freeform 17"/>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07" name="Oval 5"/>
          <p:cNvSpPr>
            <a:spLocks noChangeArrowheads="1"/>
          </p:cNvSpPr>
          <p:nvPr userDrawn="1"/>
        </p:nvSpPr>
        <p:spPr bwMode="auto">
          <a:xfrm>
            <a:off x="5048384" y="1802066"/>
            <a:ext cx="1141450" cy="1141450"/>
          </a:xfrm>
          <a:prstGeom prst="ellipse">
            <a:avLst/>
          </a:prstGeom>
          <a:solidFill>
            <a:schemeClr val="accent2"/>
          </a:solidFill>
          <a:ln>
            <a:noFill/>
          </a:ln>
        </p:spPr>
        <p:txBody>
          <a:bodyPr vert="horz" wrap="square" lIns="68566" tIns="34283" rIns="68566" bIns="34283" numCol="1" anchor="t" anchorCtr="0" compatLnSpc="1">
            <a:prstTxWarp prst="textNoShape">
              <a:avLst/>
            </a:prstTxWarp>
          </a:bodyPr>
          <a:lstStyle/>
          <a:p>
            <a:endParaRPr lang="id-ID"/>
          </a:p>
        </p:txBody>
      </p:sp>
      <p:grpSp>
        <p:nvGrpSpPr>
          <p:cNvPr id="108" name="Group 107"/>
          <p:cNvGrpSpPr/>
          <p:nvPr userDrawn="1"/>
        </p:nvGrpSpPr>
        <p:grpSpPr>
          <a:xfrm>
            <a:off x="4918167" y="1671849"/>
            <a:ext cx="1401057" cy="1401057"/>
            <a:chOff x="6546413" y="2257147"/>
            <a:chExt cx="1868076" cy="1868076"/>
          </a:xfrm>
        </p:grpSpPr>
        <p:sp>
          <p:nvSpPr>
            <p:cNvPr id="109"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10"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11"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id-ID"/>
            </a:p>
          </p:txBody>
        </p:sp>
        <p:sp>
          <p:nvSpPr>
            <p:cNvPr id="115"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6"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7"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8"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9"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0"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21" name="Oval 5"/>
          <p:cNvSpPr>
            <a:spLocks noChangeArrowheads="1"/>
          </p:cNvSpPr>
          <p:nvPr userDrawn="1"/>
        </p:nvSpPr>
        <p:spPr bwMode="auto">
          <a:xfrm>
            <a:off x="7066471" y="1802066"/>
            <a:ext cx="1141450" cy="1141450"/>
          </a:xfrm>
          <a:prstGeom prst="ellipse">
            <a:avLst/>
          </a:prstGeom>
          <a:solidFill>
            <a:schemeClr val="accent4"/>
          </a:solidFill>
          <a:ln>
            <a:noFill/>
          </a:ln>
        </p:spPr>
        <p:txBody>
          <a:bodyPr vert="horz" wrap="square" lIns="68566" tIns="34283" rIns="68566" bIns="34283" numCol="1" anchor="t" anchorCtr="0" compatLnSpc="1">
            <a:prstTxWarp prst="textNoShape">
              <a:avLst/>
            </a:prstTxWarp>
          </a:bodyPr>
          <a:lstStyle/>
          <a:p>
            <a:endParaRPr lang="id-ID"/>
          </a:p>
        </p:txBody>
      </p:sp>
      <p:grpSp>
        <p:nvGrpSpPr>
          <p:cNvPr id="122" name="Group 121"/>
          <p:cNvGrpSpPr/>
          <p:nvPr userDrawn="1"/>
        </p:nvGrpSpPr>
        <p:grpSpPr>
          <a:xfrm>
            <a:off x="6936254" y="1671849"/>
            <a:ext cx="1401057" cy="1401057"/>
            <a:chOff x="9237196" y="2257147"/>
            <a:chExt cx="1868076" cy="1868076"/>
          </a:xfrm>
        </p:grpSpPr>
        <p:sp>
          <p:nvSpPr>
            <p:cNvPr id="123"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24"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25"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26"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27"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28"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29"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id-ID"/>
            </a:p>
          </p:txBody>
        </p:sp>
        <p:sp>
          <p:nvSpPr>
            <p:cNvPr id="130"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1"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2"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3"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4"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2385265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3"/>
                                        </p:tgtEl>
                                        <p:attrNameLst>
                                          <p:attrName>style.visibility</p:attrName>
                                        </p:attrNameLst>
                                      </p:cBhvr>
                                      <p:to>
                                        <p:strVal val="visible"/>
                                      </p:to>
                                    </p:set>
                                    <p:animEffect transition="in" filter="fade">
                                      <p:cBhvr>
                                        <p:cTn id="11" dur="500"/>
                                        <p:tgtEl>
                                          <p:spTgt spid="9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fade">
                                      <p:cBhvr>
                                        <p:cTn id="15" dur="500"/>
                                        <p:tgtEl>
                                          <p:spTgt spid="10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1"/>
                                        </p:tgtEl>
                                        <p:attrNameLst>
                                          <p:attrName>style.visibility</p:attrName>
                                        </p:attrNameLst>
                                      </p:cBhvr>
                                      <p:to>
                                        <p:strVal val="visible"/>
                                      </p:to>
                                    </p:set>
                                    <p:animEffect transition="in" filter="fade">
                                      <p:cBhvr>
                                        <p:cTn id="19" dur="500"/>
                                        <p:tgtEl>
                                          <p:spTgt spid="121"/>
                                        </p:tgtEl>
                                      </p:cBhvr>
                                    </p:animEffect>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wheel(1)">
                                      <p:cBhvr>
                                        <p:cTn id="23" dur="2000"/>
                                        <p:tgtEl>
                                          <p:spTgt spid="71"/>
                                        </p:tgtEl>
                                      </p:cBhvr>
                                    </p:animEffect>
                                  </p:childTnLst>
                                </p:cTn>
                              </p:par>
                              <p:par>
                                <p:cTn id="24" presetID="21" presetClass="entr" presetSubtype="1" fill="hold" nodeType="withEffect">
                                  <p:stCondLst>
                                    <p:cond delay="0"/>
                                  </p:stCondLst>
                                  <p:childTnLst>
                                    <p:set>
                                      <p:cBhvr>
                                        <p:cTn id="25" dur="1" fill="hold">
                                          <p:stCondLst>
                                            <p:cond delay="0"/>
                                          </p:stCondLst>
                                        </p:cTn>
                                        <p:tgtEl>
                                          <p:spTgt spid="94"/>
                                        </p:tgtEl>
                                        <p:attrNameLst>
                                          <p:attrName>style.visibility</p:attrName>
                                        </p:attrNameLst>
                                      </p:cBhvr>
                                      <p:to>
                                        <p:strVal val="visible"/>
                                      </p:to>
                                    </p:set>
                                    <p:animEffect transition="in" filter="wheel(1)">
                                      <p:cBhvr>
                                        <p:cTn id="26" dur="2000"/>
                                        <p:tgtEl>
                                          <p:spTgt spid="94"/>
                                        </p:tgtEl>
                                      </p:cBhvr>
                                    </p:animEffect>
                                  </p:childTnLst>
                                </p:cTn>
                              </p:par>
                              <p:par>
                                <p:cTn id="27" presetID="21" presetClass="entr" presetSubtype="1" fill="hold" nodeType="with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wheel(1)">
                                      <p:cBhvr>
                                        <p:cTn id="29" dur="2000"/>
                                        <p:tgtEl>
                                          <p:spTgt spid="108"/>
                                        </p:tgtEl>
                                      </p:cBhvr>
                                    </p:animEffect>
                                  </p:childTnLst>
                                </p:cTn>
                              </p:par>
                              <p:par>
                                <p:cTn id="30" presetID="21" presetClass="entr" presetSubtype="1" fill="hold" nodeType="withEffect">
                                  <p:stCondLst>
                                    <p:cond delay="0"/>
                                  </p:stCondLst>
                                  <p:childTnLst>
                                    <p:set>
                                      <p:cBhvr>
                                        <p:cTn id="31" dur="1" fill="hold">
                                          <p:stCondLst>
                                            <p:cond delay="0"/>
                                          </p:stCondLst>
                                        </p:cTn>
                                        <p:tgtEl>
                                          <p:spTgt spid="122"/>
                                        </p:tgtEl>
                                        <p:attrNameLst>
                                          <p:attrName>style.visibility</p:attrName>
                                        </p:attrNameLst>
                                      </p:cBhvr>
                                      <p:to>
                                        <p:strVal val="visible"/>
                                      </p:to>
                                    </p:set>
                                    <p:animEffect transition="in" filter="wheel(1)">
                                      <p:cBhvr>
                                        <p:cTn id="32" dur="20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93" grpId="0" animBg="1"/>
      <p:bldP spid="107" grpId="0" animBg="1"/>
      <p:bldP spid="121"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eak Page">
    <p:bg>
      <p:bgPr>
        <a:solidFill>
          <a:schemeClr val="tx2"/>
        </a:solidFill>
        <a:effectLst/>
      </p:bgPr>
    </p:bg>
    <p:spTree>
      <p:nvGrpSpPr>
        <p:cNvPr id="1" name=""/>
        <p:cNvGrpSpPr/>
        <p:nvPr/>
      </p:nvGrpSpPr>
      <p:grpSpPr>
        <a:xfrm>
          <a:off x="0" y="0"/>
          <a:ext cx="0" cy="0"/>
          <a:chOff x="0" y="0"/>
          <a:chExt cx="0" cy="0"/>
        </a:xfrm>
      </p:grpSpPr>
      <p:pic>
        <p:nvPicPr>
          <p:cNvPr id="15" name="Picture 14" descr="odl-logo.em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5892" y="1080588"/>
            <a:ext cx="1458591" cy="1463040"/>
          </a:xfrm>
          <a:prstGeom prst="rect">
            <a:avLst/>
          </a:prstGeom>
        </p:spPr>
      </p:pic>
      <p:sp>
        <p:nvSpPr>
          <p:cNvPr id="3" name="Footer Placeholder 2"/>
          <p:cNvSpPr>
            <a:spLocks noGrp="1"/>
          </p:cNvSpPr>
          <p:nvPr>
            <p:ph type="ftr" sz="quarter" idx="10"/>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12" name="Line 4"/>
          <p:cNvSpPr>
            <a:spLocks noChangeShapeType="1"/>
          </p:cNvSpPr>
          <p:nvPr userDrawn="1"/>
        </p:nvSpPr>
        <p:spPr bwMode="auto">
          <a:xfrm flipV="1">
            <a:off x="3685043" y="3294461"/>
            <a:ext cx="1798671"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100">
              <a:effectLst>
                <a:outerShdw blurRad="38100" dist="38100" dir="2700000" algn="tl">
                  <a:srgbClr val="DDDDDD"/>
                </a:outerShdw>
              </a:effectLst>
              <a:cs typeface="Gill Sans" charset="0"/>
              <a:sym typeface="Gill Sans" charset="0"/>
            </a:endParaRPr>
          </a:p>
        </p:txBody>
      </p:sp>
      <p:sp>
        <p:nvSpPr>
          <p:cNvPr id="5" name="Text Placeholder 4"/>
          <p:cNvSpPr>
            <a:spLocks noGrp="1"/>
          </p:cNvSpPr>
          <p:nvPr>
            <p:ph type="body" sz="quarter" idx="12"/>
          </p:nvPr>
        </p:nvSpPr>
        <p:spPr>
          <a:xfrm>
            <a:off x="3030700" y="2666999"/>
            <a:ext cx="3181350" cy="616049"/>
          </a:xfrm>
        </p:spPr>
        <p:txBody>
          <a:bodyPr>
            <a:noAutofit/>
          </a:bodyPr>
          <a:lstStyle>
            <a:lvl1pPr marL="0" indent="0" algn="ctr">
              <a:buNone/>
              <a:defRPr lang="en-US" sz="3500" kern="1200" baseline="0" dirty="0">
                <a:solidFill>
                  <a:schemeClr val="bg1"/>
                </a:solidFill>
                <a:latin typeface="+mn-lt"/>
                <a:ea typeface="+mn-ea"/>
                <a:cs typeface="Lato Regular"/>
              </a:defRPr>
            </a:lvl1pPr>
          </a:lstStyle>
          <a:p>
            <a:pPr lvl="0"/>
            <a:endParaRPr lang="en-US" dirty="0"/>
          </a:p>
        </p:txBody>
      </p:sp>
      <p:sp>
        <p:nvSpPr>
          <p:cNvPr id="7" name="Text Placeholder 6"/>
          <p:cNvSpPr>
            <a:spLocks noGrp="1"/>
          </p:cNvSpPr>
          <p:nvPr>
            <p:ph type="body" sz="quarter" idx="14"/>
          </p:nvPr>
        </p:nvSpPr>
        <p:spPr>
          <a:xfrm>
            <a:off x="3030701" y="3283049"/>
            <a:ext cx="3181350" cy="1071229"/>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2400" kern="1200" dirty="0">
                <a:solidFill>
                  <a:schemeClr val="bg1"/>
                </a:solidFill>
                <a:latin typeface="+mn-lt"/>
                <a:ea typeface="+mn-ea"/>
                <a:cs typeface="Lato Light"/>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endParaRPr lang="es-ES" sz="1000" dirty="0">
              <a:solidFill>
                <a:schemeClr val="bg1"/>
              </a:solidFill>
              <a:cs typeface="Lato Light"/>
            </a:endParaRPr>
          </a:p>
        </p:txBody>
      </p:sp>
    </p:spTree>
    <p:extLst>
      <p:ext uri="{BB962C8B-B14F-4D97-AF65-F5344CB8AC3E}">
        <p14:creationId xmlns:p14="http://schemas.microsoft.com/office/powerpoint/2010/main" val="157272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reak Page">
    <p:bg>
      <p:bgPr>
        <a:solidFill>
          <a:schemeClr val="accent1"/>
        </a:solidFill>
        <a:effectLst/>
      </p:bgPr>
    </p:bg>
    <p:spTree>
      <p:nvGrpSpPr>
        <p:cNvPr id="1" name=""/>
        <p:cNvGrpSpPr/>
        <p:nvPr/>
      </p:nvGrpSpPr>
      <p:grpSpPr>
        <a:xfrm>
          <a:off x="0" y="0"/>
          <a:ext cx="0" cy="0"/>
          <a:chOff x="0" y="0"/>
          <a:chExt cx="0" cy="0"/>
        </a:xfrm>
      </p:grpSpPr>
      <p:pic>
        <p:nvPicPr>
          <p:cNvPr id="15" name="Picture 14" descr="odl-logo.emf"/>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5892" y="1080588"/>
            <a:ext cx="1458591" cy="1463040"/>
          </a:xfrm>
          <a:prstGeom prst="rect">
            <a:avLst/>
          </a:prstGeom>
        </p:spPr>
      </p:pic>
      <p:sp>
        <p:nvSpPr>
          <p:cNvPr id="3" name="Footer Placeholder 2"/>
          <p:cNvSpPr>
            <a:spLocks noGrp="1"/>
          </p:cNvSpPr>
          <p:nvPr>
            <p:ph type="ftr" sz="quarter" idx="10"/>
          </p:nvPr>
        </p:nvSpPr>
        <p:spPr/>
        <p:txBody>
          <a:bodyPr/>
          <a:lstStyle>
            <a:lvl1pPr>
              <a:defRPr>
                <a:solidFill>
                  <a:schemeClr val="bg1"/>
                </a:solidFill>
              </a:defRPr>
            </a:lvl1p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12" name="Line 4"/>
          <p:cNvSpPr>
            <a:spLocks noChangeShapeType="1"/>
          </p:cNvSpPr>
          <p:nvPr userDrawn="1"/>
        </p:nvSpPr>
        <p:spPr bwMode="auto">
          <a:xfrm flipV="1">
            <a:off x="3685043" y="3294461"/>
            <a:ext cx="1798671" cy="0"/>
          </a:xfrm>
          <a:prstGeom prst="line">
            <a:avLst/>
          </a:prstGeom>
          <a:noFill/>
          <a:ln w="25400" cap="flat" cmpd="sng">
            <a:solidFill>
              <a:srgbClr val="DCDEE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100">
              <a:effectLst>
                <a:outerShdw blurRad="38100" dist="38100" dir="2700000" algn="tl">
                  <a:srgbClr val="DDDDDD"/>
                </a:outerShdw>
              </a:effectLst>
              <a:cs typeface="Gill Sans" charset="0"/>
              <a:sym typeface="Gill Sans" charset="0"/>
            </a:endParaRPr>
          </a:p>
        </p:txBody>
      </p:sp>
      <p:sp>
        <p:nvSpPr>
          <p:cNvPr id="5" name="Text Placeholder 4"/>
          <p:cNvSpPr>
            <a:spLocks noGrp="1"/>
          </p:cNvSpPr>
          <p:nvPr>
            <p:ph type="body" sz="quarter" idx="12"/>
          </p:nvPr>
        </p:nvSpPr>
        <p:spPr>
          <a:xfrm>
            <a:off x="3030700" y="2666999"/>
            <a:ext cx="3181350" cy="616049"/>
          </a:xfrm>
        </p:spPr>
        <p:txBody>
          <a:bodyPr>
            <a:noAutofit/>
          </a:bodyPr>
          <a:lstStyle>
            <a:lvl1pPr marL="0" indent="0" algn="ctr">
              <a:buNone/>
              <a:defRPr lang="en-US" sz="3500" kern="1200" baseline="0" dirty="0">
                <a:solidFill>
                  <a:schemeClr val="bg1"/>
                </a:solidFill>
                <a:latin typeface="+mn-lt"/>
                <a:ea typeface="+mn-ea"/>
                <a:cs typeface="Lato Regular"/>
              </a:defRPr>
            </a:lvl1pPr>
          </a:lstStyle>
          <a:p>
            <a:pPr lvl="0"/>
            <a:endParaRPr lang="en-US" dirty="0"/>
          </a:p>
        </p:txBody>
      </p:sp>
      <p:sp>
        <p:nvSpPr>
          <p:cNvPr id="7" name="Text Placeholder 6"/>
          <p:cNvSpPr>
            <a:spLocks noGrp="1"/>
          </p:cNvSpPr>
          <p:nvPr>
            <p:ph type="body" sz="quarter" idx="14"/>
          </p:nvPr>
        </p:nvSpPr>
        <p:spPr>
          <a:xfrm>
            <a:off x="3030701" y="3283049"/>
            <a:ext cx="3181350" cy="1071229"/>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2400" kern="1200" dirty="0">
                <a:solidFill>
                  <a:schemeClr val="bg1"/>
                </a:solidFill>
                <a:latin typeface="+mn-lt"/>
                <a:ea typeface="+mn-ea"/>
                <a:cs typeface="Lato Light"/>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endParaRPr lang="es-ES" sz="1000" dirty="0">
              <a:solidFill>
                <a:schemeClr val="bg1"/>
              </a:solidFill>
              <a:cs typeface="Lato Light"/>
            </a:endParaRPr>
          </a:p>
        </p:txBody>
      </p:sp>
    </p:spTree>
    <p:extLst>
      <p:ext uri="{BB962C8B-B14F-4D97-AF65-F5344CB8AC3E}">
        <p14:creationId xmlns:p14="http://schemas.microsoft.com/office/powerpoint/2010/main" val="84863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con List Rectangle">
    <p:spTree>
      <p:nvGrpSpPr>
        <p:cNvPr id="1" name=""/>
        <p:cNvGrpSpPr/>
        <p:nvPr/>
      </p:nvGrpSpPr>
      <p:grpSpPr>
        <a:xfrm>
          <a:off x="0" y="0"/>
          <a:ext cx="0" cy="0"/>
          <a:chOff x="0" y="0"/>
          <a:chExt cx="0" cy="0"/>
        </a:xfrm>
      </p:grpSpPr>
      <p:sp>
        <p:nvSpPr>
          <p:cNvPr id="15" name="Rectangle 14"/>
          <p:cNvSpPr/>
          <p:nvPr userDrawn="1"/>
        </p:nvSpPr>
        <p:spPr>
          <a:xfrm>
            <a:off x="457201" y="2113123"/>
            <a:ext cx="4125174" cy="11767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66" tIns="34283" rIns="68566" bIns="34283" rtlCol="0" anchor="ctr"/>
          <a:lstStyle/>
          <a:p>
            <a:pPr algn="ctr"/>
            <a:endParaRPr lang="en-US" dirty="0"/>
          </a:p>
        </p:txBody>
      </p:sp>
      <p:sp>
        <p:nvSpPr>
          <p:cNvPr id="16" name="Rectangle 15"/>
          <p:cNvSpPr/>
          <p:nvPr userDrawn="1"/>
        </p:nvSpPr>
        <p:spPr>
          <a:xfrm>
            <a:off x="4582374" y="2113123"/>
            <a:ext cx="4104426" cy="117674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66" tIns="34283" rIns="68566" bIns="34283" rtlCol="0" anchor="ctr"/>
          <a:lstStyle/>
          <a:p>
            <a:pPr algn="ctr"/>
            <a:endParaRPr lang="en-US" dirty="0"/>
          </a:p>
        </p:txBody>
      </p:sp>
      <p:sp>
        <p:nvSpPr>
          <p:cNvPr id="17" name="Rectangle 16"/>
          <p:cNvSpPr/>
          <p:nvPr userDrawn="1"/>
        </p:nvSpPr>
        <p:spPr>
          <a:xfrm>
            <a:off x="457201" y="3289867"/>
            <a:ext cx="4125174" cy="117674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68566" tIns="34283" rIns="68566" bIns="34283" rtlCol="0" anchor="ctr"/>
          <a:lstStyle/>
          <a:p>
            <a:pPr algn="ctr"/>
            <a:endParaRPr lang="en-US" dirty="0"/>
          </a:p>
        </p:txBody>
      </p:sp>
      <p:sp>
        <p:nvSpPr>
          <p:cNvPr id="18" name="Rectangle 17"/>
          <p:cNvSpPr/>
          <p:nvPr userDrawn="1"/>
        </p:nvSpPr>
        <p:spPr>
          <a:xfrm>
            <a:off x="4582374" y="3289867"/>
            <a:ext cx="4104426" cy="117674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66" tIns="34283" rIns="68566" bIns="34283" rtlCol="0" anchor="ctr"/>
          <a:lstStyle/>
          <a:p>
            <a:pPr algn="ctr"/>
            <a:endParaRPr lang="en-US" dirty="0"/>
          </a:p>
        </p:txBody>
      </p:sp>
      <p:sp>
        <p:nvSpPr>
          <p:cNvPr id="19" name="Oval 18"/>
          <p:cNvSpPr/>
          <p:nvPr userDrawn="1"/>
        </p:nvSpPr>
        <p:spPr>
          <a:xfrm>
            <a:off x="3405629" y="2112330"/>
            <a:ext cx="2354282" cy="2354282"/>
          </a:xfrm>
          <a:prstGeom prst="ellipse">
            <a:avLst/>
          </a:prstGeom>
          <a:solidFill>
            <a:schemeClr val="bg1">
              <a:lumMod val="95000"/>
              <a:alpha val="34000"/>
            </a:schemeClr>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2" name="Title 1"/>
          <p:cNvSpPr>
            <a:spLocks noGrp="1"/>
          </p:cNvSpPr>
          <p:nvPr>
            <p:ph type="title"/>
          </p:nvPr>
        </p:nvSpPr>
        <p:spPr/>
        <p:txBody>
          <a:bodyPr/>
          <a:lstStyle/>
          <a:p>
            <a:r>
              <a:rPr lang="x-none"/>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33" name="Text Placeholder 32"/>
          <p:cNvSpPr>
            <a:spLocks noGrp="1"/>
          </p:cNvSpPr>
          <p:nvPr>
            <p:ph type="body" sz="quarter" idx="12"/>
          </p:nvPr>
        </p:nvSpPr>
        <p:spPr>
          <a:xfrm>
            <a:off x="719141" y="1342571"/>
            <a:ext cx="7704913" cy="625929"/>
          </a:xfrm>
        </p:spPr>
        <p:txBody>
          <a:bodyPr>
            <a:normAutofit/>
          </a:bodyPr>
          <a:lstStyle>
            <a:lvl1pPr marL="0" indent="0">
              <a:buNone/>
              <a:defRPr lang="en-US" sz="1400" kern="1200" baseline="0" dirty="0">
                <a:solidFill>
                  <a:schemeClr val="tx1"/>
                </a:solidFill>
                <a:latin typeface="+mn-lt"/>
                <a:ea typeface="+mj-ea"/>
                <a:cs typeface="Lato Light"/>
              </a:defRPr>
            </a:lvl1pPr>
          </a:lstStyle>
          <a:p>
            <a:pPr lvl="0"/>
            <a:endParaRPr lang="en-US" dirty="0"/>
          </a:p>
        </p:txBody>
      </p:sp>
      <p:sp>
        <p:nvSpPr>
          <p:cNvPr id="34" name="Text Placeholder 32"/>
          <p:cNvSpPr>
            <a:spLocks noGrp="1"/>
          </p:cNvSpPr>
          <p:nvPr>
            <p:ph type="body" sz="quarter" idx="13"/>
          </p:nvPr>
        </p:nvSpPr>
        <p:spPr>
          <a:xfrm>
            <a:off x="719142" y="2231571"/>
            <a:ext cx="2729100" cy="979715"/>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200" kern="1200" baseline="0" dirty="0">
                <a:solidFill>
                  <a:schemeClr val="bg1"/>
                </a:solidFill>
                <a:latin typeface="Calibri Light"/>
                <a:ea typeface="+mj-ea"/>
                <a:cs typeface="Lato Light"/>
              </a:defRPr>
            </a:lvl1pPr>
          </a:lstStyle>
          <a:p>
            <a:pPr lvl="0"/>
            <a:endParaRPr lang="en-US" dirty="0"/>
          </a:p>
        </p:txBody>
      </p:sp>
      <p:sp>
        <p:nvSpPr>
          <p:cNvPr id="35" name="Text Placeholder 32"/>
          <p:cNvSpPr>
            <a:spLocks noGrp="1"/>
          </p:cNvSpPr>
          <p:nvPr>
            <p:ph type="body" sz="quarter" idx="14"/>
          </p:nvPr>
        </p:nvSpPr>
        <p:spPr>
          <a:xfrm>
            <a:off x="719141" y="3392714"/>
            <a:ext cx="2729100" cy="943429"/>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200" kern="1200" baseline="0" dirty="0">
                <a:solidFill>
                  <a:schemeClr val="bg1"/>
                </a:solidFill>
                <a:latin typeface="Calibri Light"/>
                <a:ea typeface="+mj-ea"/>
                <a:cs typeface="Lato Light"/>
              </a:defRPr>
            </a:lvl1pPr>
          </a:lstStyle>
          <a:p>
            <a:pPr lvl="0"/>
            <a:endParaRPr lang="en-US" dirty="0"/>
          </a:p>
        </p:txBody>
      </p:sp>
      <p:sp>
        <p:nvSpPr>
          <p:cNvPr id="38" name="Text Placeholder 37"/>
          <p:cNvSpPr>
            <a:spLocks noGrp="1"/>
          </p:cNvSpPr>
          <p:nvPr>
            <p:ph type="body" sz="quarter" idx="15"/>
          </p:nvPr>
        </p:nvSpPr>
        <p:spPr>
          <a:xfrm>
            <a:off x="5657273" y="2231572"/>
            <a:ext cx="2754890" cy="979714"/>
          </a:xfrm>
        </p:spPr>
        <p:txBody>
          <a:bodyPr>
            <a:normAutofit/>
          </a:bodyPr>
          <a:lstStyle>
            <a:lvl1pPr marL="0" marR="0" indent="0" algn="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200" kern="1200" baseline="0" dirty="0">
                <a:solidFill>
                  <a:schemeClr val="bg1"/>
                </a:solidFill>
                <a:latin typeface="Calibri Light"/>
                <a:ea typeface="+mj-ea"/>
                <a:cs typeface="Lato Light"/>
              </a:defRPr>
            </a:lvl1pPr>
          </a:lstStyle>
          <a:p>
            <a:pPr lvl="0"/>
            <a:endParaRPr lang="en-US" dirty="0"/>
          </a:p>
        </p:txBody>
      </p:sp>
      <p:sp>
        <p:nvSpPr>
          <p:cNvPr id="40" name="Text Placeholder 37"/>
          <p:cNvSpPr>
            <a:spLocks noGrp="1"/>
          </p:cNvSpPr>
          <p:nvPr>
            <p:ph type="body" sz="quarter" idx="16"/>
          </p:nvPr>
        </p:nvSpPr>
        <p:spPr>
          <a:xfrm>
            <a:off x="5657273" y="3392714"/>
            <a:ext cx="2754890" cy="943429"/>
          </a:xfrm>
        </p:spPr>
        <p:txBody>
          <a:bodyPr>
            <a:normAutofit/>
          </a:bodyPr>
          <a:lstStyle>
            <a:lvl1pPr marL="0" marR="0" indent="0" algn="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200" kern="1200" baseline="0" dirty="0">
                <a:solidFill>
                  <a:schemeClr val="bg1"/>
                </a:solidFill>
                <a:latin typeface="Calibri Light"/>
                <a:ea typeface="+mj-ea"/>
                <a:cs typeface="Lato Light"/>
              </a:defRPr>
            </a:lvl1pPr>
          </a:lstStyle>
          <a:p>
            <a:pPr lvl="0"/>
            <a:endParaRPr lang="en-US" dirty="0"/>
          </a:p>
        </p:txBody>
      </p:sp>
    </p:spTree>
    <p:extLst>
      <p:ext uri="{BB962C8B-B14F-4D97-AF65-F5344CB8AC3E}">
        <p14:creationId xmlns:p14="http://schemas.microsoft.com/office/powerpoint/2010/main" val="23494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37"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900" decel="100000" fill="hold"/>
                                        <p:tgtEl>
                                          <p:spTgt spid="19"/>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ortfolio 1">
    <p:spTree>
      <p:nvGrpSpPr>
        <p:cNvPr id="1" name=""/>
        <p:cNvGrpSpPr/>
        <p:nvPr/>
      </p:nvGrpSpPr>
      <p:grpSpPr>
        <a:xfrm>
          <a:off x="0" y="0"/>
          <a:ext cx="0" cy="0"/>
          <a:chOff x="0" y="0"/>
          <a:chExt cx="0" cy="0"/>
        </a:xfrm>
      </p:grpSpPr>
      <p:sp>
        <p:nvSpPr>
          <p:cNvPr id="2" name="Title 1"/>
          <p:cNvSpPr>
            <a:spLocks noGrp="1"/>
          </p:cNvSpPr>
          <p:nvPr>
            <p:ph type="title"/>
          </p:nvPr>
        </p:nvSpPr>
        <p:spPr>
          <a:xfrm>
            <a:off x="618824" y="2985953"/>
            <a:ext cx="8067976" cy="857250"/>
          </a:xfrm>
        </p:spPr>
        <p:txBody>
          <a:bodyPr/>
          <a:lstStyle>
            <a:lvl1pPr>
              <a:defRPr>
                <a:solidFill>
                  <a:schemeClr val="tx2"/>
                </a:solidFill>
              </a:defRPr>
            </a:lvl1pPr>
          </a:lstStyle>
          <a:p>
            <a:r>
              <a:rPr lang="x-none" dirty="0"/>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6" name="Text Placeholder 5"/>
          <p:cNvSpPr>
            <a:spLocks noGrp="1"/>
          </p:cNvSpPr>
          <p:nvPr>
            <p:ph type="body" sz="quarter" idx="24"/>
          </p:nvPr>
        </p:nvSpPr>
        <p:spPr>
          <a:xfrm>
            <a:off x="618825" y="3843203"/>
            <a:ext cx="8067675" cy="629005"/>
          </a:xfrm>
        </p:spPr>
        <p:txBody>
          <a:bodyPr>
            <a:normAutofit/>
          </a:bodyPr>
          <a:lstStyle>
            <a:lvl1pPr marL="0" indent="0">
              <a:buNone/>
              <a:defRPr lang="en-US" sz="1100" kern="1200" dirty="0">
                <a:solidFill>
                  <a:schemeClr val="tx1"/>
                </a:solidFill>
                <a:latin typeface="Calibri Light"/>
                <a:ea typeface="+mn-ea"/>
                <a:cs typeface="Calibri Light"/>
              </a:defRPr>
            </a:lvl1pPr>
          </a:lstStyle>
          <a:p>
            <a:pPr lvl="0"/>
            <a:endParaRPr lang="en-US" dirty="0"/>
          </a:p>
        </p:txBody>
      </p:sp>
      <p:sp>
        <p:nvSpPr>
          <p:cNvPr id="31" name="Rectangle 30"/>
          <p:cNvSpPr/>
          <p:nvPr userDrawn="1"/>
        </p:nvSpPr>
        <p:spPr>
          <a:xfrm>
            <a:off x="1" y="1485198"/>
            <a:ext cx="1829060" cy="148747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33" name="Rectangle 32"/>
          <p:cNvSpPr/>
          <p:nvPr userDrawn="1"/>
        </p:nvSpPr>
        <p:spPr>
          <a:xfrm>
            <a:off x="1829062" y="912"/>
            <a:ext cx="1829060" cy="148747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35" name="Rectangle 34"/>
          <p:cNvSpPr/>
          <p:nvPr userDrawn="1"/>
        </p:nvSpPr>
        <p:spPr>
          <a:xfrm>
            <a:off x="3658122" y="1488388"/>
            <a:ext cx="1829060" cy="1487476"/>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37" name="Rectangle 36"/>
          <p:cNvSpPr/>
          <p:nvPr userDrawn="1"/>
        </p:nvSpPr>
        <p:spPr>
          <a:xfrm>
            <a:off x="5487182" y="-2278"/>
            <a:ext cx="1829060" cy="148747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39" name="Rectangle 38"/>
          <p:cNvSpPr/>
          <p:nvPr userDrawn="1"/>
        </p:nvSpPr>
        <p:spPr>
          <a:xfrm>
            <a:off x="7323673" y="1484742"/>
            <a:ext cx="1820327" cy="1487476"/>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45" name="Picture Placeholder 1"/>
          <p:cNvSpPr>
            <a:spLocks noGrp="1" noChangeAspect="1"/>
          </p:cNvSpPr>
          <p:nvPr>
            <p:ph type="pic" sz="quarter" idx="15"/>
          </p:nvPr>
        </p:nvSpPr>
        <p:spPr>
          <a:xfrm>
            <a:off x="1" y="1"/>
            <a:ext cx="1829059" cy="1485652"/>
          </a:xfrm>
        </p:spPr>
      </p:sp>
      <p:sp>
        <p:nvSpPr>
          <p:cNvPr id="49" name="Picture Placeholder 2"/>
          <p:cNvSpPr>
            <a:spLocks noGrp="1" noChangeAspect="1"/>
          </p:cNvSpPr>
          <p:nvPr>
            <p:ph type="pic" sz="quarter" idx="18"/>
          </p:nvPr>
        </p:nvSpPr>
        <p:spPr>
          <a:xfrm>
            <a:off x="1829062" y="1486566"/>
            <a:ext cx="1829059" cy="1485652"/>
          </a:xfrm>
        </p:spPr>
      </p:sp>
      <p:sp>
        <p:nvSpPr>
          <p:cNvPr id="50" name="Picture Placeholder 3"/>
          <p:cNvSpPr>
            <a:spLocks noGrp="1" noChangeAspect="1"/>
          </p:cNvSpPr>
          <p:nvPr>
            <p:ph type="pic" sz="quarter" idx="19"/>
          </p:nvPr>
        </p:nvSpPr>
        <p:spPr>
          <a:xfrm>
            <a:off x="3653897" y="-455"/>
            <a:ext cx="1829059" cy="1485652"/>
          </a:xfrm>
        </p:spPr>
      </p:sp>
      <p:sp>
        <p:nvSpPr>
          <p:cNvPr id="51" name="Picture Placeholder 4"/>
          <p:cNvSpPr>
            <a:spLocks noGrp="1" noChangeAspect="1"/>
          </p:cNvSpPr>
          <p:nvPr>
            <p:ph type="pic" sz="quarter" idx="22"/>
          </p:nvPr>
        </p:nvSpPr>
        <p:spPr>
          <a:xfrm>
            <a:off x="5491316" y="1487021"/>
            <a:ext cx="1832357" cy="1485652"/>
          </a:xfrm>
        </p:spPr>
      </p:sp>
      <p:sp>
        <p:nvSpPr>
          <p:cNvPr id="52" name="Picture Placeholder 5"/>
          <p:cNvSpPr>
            <a:spLocks noGrp="1" noChangeAspect="1"/>
          </p:cNvSpPr>
          <p:nvPr>
            <p:ph type="pic" sz="quarter" idx="23"/>
          </p:nvPr>
        </p:nvSpPr>
        <p:spPr>
          <a:xfrm>
            <a:off x="7306583" y="912"/>
            <a:ext cx="1837417" cy="1485653"/>
          </a:xfrm>
        </p:spPr>
      </p:sp>
      <p:sp>
        <p:nvSpPr>
          <p:cNvPr id="53" name="Text Placeholder 7"/>
          <p:cNvSpPr>
            <a:spLocks noGrp="1"/>
          </p:cNvSpPr>
          <p:nvPr>
            <p:ph type="body" sz="quarter" idx="31"/>
          </p:nvPr>
        </p:nvSpPr>
        <p:spPr>
          <a:xfrm>
            <a:off x="2025756" y="61136"/>
            <a:ext cx="1412313" cy="1335861"/>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
        <p:nvSpPr>
          <p:cNvPr id="54" name="Text Placeholder 7"/>
          <p:cNvSpPr>
            <a:spLocks noGrp="1"/>
          </p:cNvSpPr>
          <p:nvPr>
            <p:ph type="body" sz="quarter" idx="32"/>
          </p:nvPr>
        </p:nvSpPr>
        <p:spPr>
          <a:xfrm>
            <a:off x="166113" y="1557922"/>
            <a:ext cx="1412313" cy="1335861"/>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
        <p:nvSpPr>
          <p:cNvPr id="55" name="Text Placeholder 7"/>
          <p:cNvSpPr>
            <a:spLocks noGrp="1"/>
          </p:cNvSpPr>
          <p:nvPr>
            <p:ph type="body" sz="quarter" idx="33"/>
          </p:nvPr>
        </p:nvSpPr>
        <p:spPr>
          <a:xfrm>
            <a:off x="3849113" y="1557922"/>
            <a:ext cx="1412313" cy="1335861"/>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
        <p:nvSpPr>
          <p:cNvPr id="56" name="Text Placeholder 7"/>
          <p:cNvSpPr>
            <a:spLocks noGrp="1"/>
          </p:cNvSpPr>
          <p:nvPr>
            <p:ph type="body" sz="quarter" idx="34"/>
          </p:nvPr>
        </p:nvSpPr>
        <p:spPr>
          <a:xfrm>
            <a:off x="5699685" y="49701"/>
            <a:ext cx="1412313" cy="1335861"/>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
        <p:nvSpPr>
          <p:cNvPr id="57" name="Text Placeholder 7"/>
          <p:cNvSpPr>
            <a:spLocks noGrp="1"/>
          </p:cNvSpPr>
          <p:nvPr>
            <p:ph type="body" sz="quarter" idx="35"/>
          </p:nvPr>
        </p:nvSpPr>
        <p:spPr>
          <a:xfrm>
            <a:off x="7513970" y="1555558"/>
            <a:ext cx="1412313" cy="1335861"/>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Tree>
    <p:extLst>
      <p:ext uri="{BB962C8B-B14F-4D97-AF65-F5344CB8AC3E}">
        <p14:creationId xmlns:p14="http://schemas.microsoft.com/office/powerpoint/2010/main" val="41399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5" grpId="0" animBg="1"/>
      <p:bldP spid="37" grpId="0" animBg="1"/>
      <p:bldP spid="39"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x-none" dirty="0"/>
              <a:t>Click to edit Master title style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13" name="Text Placeholder 75"/>
          <p:cNvSpPr>
            <a:spLocks noGrp="1"/>
          </p:cNvSpPr>
          <p:nvPr>
            <p:ph type="body" sz="quarter" idx="17" hasCustomPrompt="1"/>
          </p:nvPr>
        </p:nvSpPr>
        <p:spPr>
          <a:xfrm>
            <a:off x="462830" y="856348"/>
            <a:ext cx="822397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16" name="Rectangle 15"/>
          <p:cNvSpPr/>
          <p:nvPr userDrawn="1"/>
        </p:nvSpPr>
        <p:spPr>
          <a:xfrm>
            <a:off x="1102696" y="1226031"/>
            <a:ext cx="1738058" cy="172877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17" name="Rectangle 16"/>
          <p:cNvSpPr/>
          <p:nvPr userDrawn="1"/>
        </p:nvSpPr>
        <p:spPr>
          <a:xfrm>
            <a:off x="2848314" y="2956214"/>
            <a:ext cx="1738058" cy="172877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18" name="Picture Placeholder 1"/>
          <p:cNvSpPr>
            <a:spLocks noGrp="1" noChangeAspect="1"/>
          </p:cNvSpPr>
          <p:nvPr>
            <p:ph type="pic" sz="quarter" idx="16"/>
          </p:nvPr>
        </p:nvSpPr>
        <p:spPr>
          <a:xfrm>
            <a:off x="1102696" y="2949950"/>
            <a:ext cx="1738057" cy="1736471"/>
          </a:xfrm>
        </p:spPr>
      </p:sp>
      <p:sp>
        <p:nvSpPr>
          <p:cNvPr id="19" name="Picture Placeholder 2"/>
          <p:cNvSpPr>
            <a:spLocks noGrp="1" noChangeAspect="1"/>
          </p:cNvSpPr>
          <p:nvPr>
            <p:ph type="pic" sz="quarter" idx="18"/>
          </p:nvPr>
        </p:nvSpPr>
        <p:spPr>
          <a:xfrm>
            <a:off x="2848313" y="1219050"/>
            <a:ext cx="1738058" cy="1736469"/>
          </a:xfrm>
        </p:spPr>
      </p:sp>
      <p:sp>
        <p:nvSpPr>
          <p:cNvPr id="20" name="Picture Placeholder 3"/>
          <p:cNvSpPr>
            <a:spLocks noGrp="1" noChangeAspect="1"/>
          </p:cNvSpPr>
          <p:nvPr>
            <p:ph type="pic" sz="quarter" idx="13"/>
          </p:nvPr>
        </p:nvSpPr>
        <p:spPr>
          <a:xfrm>
            <a:off x="4591005" y="1210695"/>
            <a:ext cx="3521375" cy="3475724"/>
          </a:xfrm>
        </p:spPr>
      </p:sp>
      <p:sp>
        <p:nvSpPr>
          <p:cNvPr id="21" name="Text Placeholder 7"/>
          <p:cNvSpPr>
            <a:spLocks noGrp="1"/>
          </p:cNvSpPr>
          <p:nvPr>
            <p:ph type="body" sz="quarter" idx="31"/>
          </p:nvPr>
        </p:nvSpPr>
        <p:spPr>
          <a:xfrm>
            <a:off x="1192617" y="1352420"/>
            <a:ext cx="1575568" cy="1481678"/>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
        <p:nvSpPr>
          <p:cNvPr id="22" name="Text Placeholder 7"/>
          <p:cNvSpPr>
            <a:spLocks noGrp="1"/>
          </p:cNvSpPr>
          <p:nvPr>
            <p:ph type="body" sz="quarter" idx="32"/>
          </p:nvPr>
        </p:nvSpPr>
        <p:spPr>
          <a:xfrm>
            <a:off x="2929164" y="3085063"/>
            <a:ext cx="1575568" cy="1481678"/>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Tree>
    <p:extLst>
      <p:ext uri="{BB962C8B-B14F-4D97-AF65-F5344CB8AC3E}">
        <p14:creationId xmlns:p14="http://schemas.microsoft.com/office/powerpoint/2010/main" val="140658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ortfolio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55B6B"/>
                </a:solidFill>
              </a:defRPr>
            </a:lvl1pPr>
          </a:lstStyle>
          <a:p>
            <a:r>
              <a:rPr lang="x-none"/>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18" name="Text Placeholder 75"/>
          <p:cNvSpPr>
            <a:spLocks noGrp="1"/>
          </p:cNvSpPr>
          <p:nvPr>
            <p:ph type="body" sz="quarter" idx="17" hasCustomPrompt="1"/>
          </p:nvPr>
        </p:nvSpPr>
        <p:spPr>
          <a:xfrm>
            <a:off x="462830" y="856348"/>
            <a:ext cx="822397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20" name="Rectangle 19"/>
          <p:cNvSpPr/>
          <p:nvPr userDrawn="1"/>
        </p:nvSpPr>
        <p:spPr>
          <a:xfrm>
            <a:off x="2805167" y="1235760"/>
            <a:ext cx="1737360" cy="17364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24" name="Rectangle 23"/>
          <p:cNvSpPr/>
          <p:nvPr userDrawn="1"/>
        </p:nvSpPr>
        <p:spPr>
          <a:xfrm>
            <a:off x="6322918" y="1235760"/>
            <a:ext cx="1737360" cy="173647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25" name="Rectangle 24"/>
          <p:cNvSpPr/>
          <p:nvPr userDrawn="1"/>
        </p:nvSpPr>
        <p:spPr>
          <a:xfrm>
            <a:off x="2805167" y="2971116"/>
            <a:ext cx="1737360" cy="173647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26" name="Rectangle 25"/>
          <p:cNvSpPr/>
          <p:nvPr userDrawn="1"/>
        </p:nvSpPr>
        <p:spPr>
          <a:xfrm>
            <a:off x="6322104" y="2971116"/>
            <a:ext cx="1737360" cy="173647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19" tIns="45710" rIns="91419" bIns="45710" rtlCol="0" anchor="ctr"/>
          <a:lstStyle/>
          <a:p>
            <a:pPr algn="ctr"/>
            <a:endParaRPr lang="en-US" dirty="0"/>
          </a:p>
        </p:txBody>
      </p:sp>
      <p:sp>
        <p:nvSpPr>
          <p:cNvPr id="27" name="Picture Placeholder 1"/>
          <p:cNvSpPr>
            <a:spLocks noGrp="1" noChangeAspect="1"/>
          </p:cNvSpPr>
          <p:nvPr>
            <p:ph type="pic" sz="quarter" idx="15"/>
          </p:nvPr>
        </p:nvSpPr>
        <p:spPr>
          <a:xfrm>
            <a:off x="1066412" y="2971116"/>
            <a:ext cx="1738057" cy="1736469"/>
          </a:xfrm>
        </p:spPr>
      </p:sp>
      <p:sp>
        <p:nvSpPr>
          <p:cNvPr id="28" name="Picture Placeholder 2"/>
          <p:cNvSpPr>
            <a:spLocks noGrp="1" noChangeAspect="1"/>
          </p:cNvSpPr>
          <p:nvPr>
            <p:ph type="pic" sz="quarter" idx="28"/>
          </p:nvPr>
        </p:nvSpPr>
        <p:spPr>
          <a:xfrm>
            <a:off x="1066412" y="1235760"/>
            <a:ext cx="1738057" cy="1736469"/>
          </a:xfrm>
        </p:spPr>
      </p:sp>
      <p:sp>
        <p:nvSpPr>
          <p:cNvPr id="29" name="Picture Placeholder 3"/>
          <p:cNvSpPr>
            <a:spLocks noGrp="1" noChangeAspect="1"/>
          </p:cNvSpPr>
          <p:nvPr>
            <p:ph type="pic" sz="quarter" idx="14"/>
          </p:nvPr>
        </p:nvSpPr>
        <p:spPr>
          <a:xfrm>
            <a:off x="4584860" y="1235760"/>
            <a:ext cx="1738057" cy="1736469"/>
          </a:xfrm>
        </p:spPr>
      </p:sp>
      <p:sp>
        <p:nvSpPr>
          <p:cNvPr id="30" name="Picture Placeholder 4"/>
          <p:cNvSpPr>
            <a:spLocks noGrp="1" noChangeAspect="1"/>
          </p:cNvSpPr>
          <p:nvPr>
            <p:ph type="pic" sz="quarter" idx="16"/>
          </p:nvPr>
        </p:nvSpPr>
        <p:spPr>
          <a:xfrm>
            <a:off x="4584860" y="2971116"/>
            <a:ext cx="1738057" cy="1736469"/>
          </a:xfrm>
        </p:spPr>
      </p:sp>
      <p:sp>
        <p:nvSpPr>
          <p:cNvPr id="22" name="Text Placeholder 7"/>
          <p:cNvSpPr>
            <a:spLocks noGrp="1"/>
          </p:cNvSpPr>
          <p:nvPr>
            <p:ph type="body" sz="quarter" idx="27"/>
          </p:nvPr>
        </p:nvSpPr>
        <p:spPr>
          <a:xfrm>
            <a:off x="6403857" y="1357679"/>
            <a:ext cx="1575568" cy="1481678"/>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
        <p:nvSpPr>
          <p:cNvPr id="31" name="Text Placeholder 7"/>
          <p:cNvSpPr>
            <a:spLocks noGrp="1"/>
          </p:cNvSpPr>
          <p:nvPr>
            <p:ph type="body" sz="quarter" idx="29"/>
          </p:nvPr>
        </p:nvSpPr>
        <p:spPr>
          <a:xfrm>
            <a:off x="6403857" y="3108465"/>
            <a:ext cx="1575568" cy="1481678"/>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
        <p:nvSpPr>
          <p:cNvPr id="32" name="Text Placeholder 7"/>
          <p:cNvSpPr>
            <a:spLocks noGrp="1"/>
          </p:cNvSpPr>
          <p:nvPr>
            <p:ph type="body" sz="quarter" idx="30"/>
          </p:nvPr>
        </p:nvSpPr>
        <p:spPr>
          <a:xfrm>
            <a:off x="2893214" y="3108465"/>
            <a:ext cx="1575568" cy="1481678"/>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
        <p:nvSpPr>
          <p:cNvPr id="33" name="Text Placeholder 7"/>
          <p:cNvSpPr>
            <a:spLocks noGrp="1"/>
          </p:cNvSpPr>
          <p:nvPr>
            <p:ph type="body" sz="quarter" idx="31"/>
          </p:nvPr>
        </p:nvSpPr>
        <p:spPr>
          <a:xfrm>
            <a:off x="2893214" y="1355049"/>
            <a:ext cx="1575568" cy="1481678"/>
          </a:xfrm>
        </p:spPr>
        <p:txBody>
          <a:bodyPr>
            <a:normAutofit/>
          </a:bodyPr>
          <a:lstStyle>
            <a:lvl1pPr marL="0" indent="0" algn="ctr">
              <a:buNone/>
              <a:defRPr lang="en-US" sz="1200" kern="1200" baseline="0" dirty="0">
                <a:solidFill>
                  <a:schemeClr val="bg1"/>
                </a:solidFill>
                <a:latin typeface="+mn-lt"/>
                <a:ea typeface="+mn-ea"/>
                <a:cs typeface="Lato Light"/>
              </a:defRPr>
            </a:lvl1pPr>
          </a:lstStyle>
          <a:p>
            <a:pPr lvl="0"/>
            <a:endParaRPr lang="en-US" dirty="0"/>
          </a:p>
        </p:txBody>
      </p:sp>
    </p:spTree>
    <p:extLst>
      <p:ext uri="{BB962C8B-B14F-4D97-AF65-F5344CB8AC3E}">
        <p14:creationId xmlns:p14="http://schemas.microsoft.com/office/powerpoint/2010/main" val="247217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5" grpId="0" animBg="1"/>
      <p:bldP spid="26"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sp>
        <p:nvSpPr>
          <p:cNvPr id="5" name="Oval 4"/>
          <p:cNvSpPr/>
          <p:nvPr userDrawn="1"/>
        </p:nvSpPr>
        <p:spPr>
          <a:xfrm>
            <a:off x="3816568" y="1297209"/>
            <a:ext cx="1554480" cy="15544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latin typeface="Lato Light"/>
            </a:endParaRPr>
          </a:p>
        </p:txBody>
      </p:sp>
      <p:sp>
        <p:nvSpPr>
          <p:cNvPr id="8" name="Oval 7"/>
          <p:cNvSpPr/>
          <p:nvPr userDrawn="1"/>
        </p:nvSpPr>
        <p:spPr>
          <a:xfrm>
            <a:off x="6456773" y="1297209"/>
            <a:ext cx="1554480" cy="15544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latin typeface="Lato Light"/>
            </a:endParaRPr>
          </a:p>
        </p:txBody>
      </p:sp>
      <p:sp>
        <p:nvSpPr>
          <p:cNvPr id="10" name="Oval 9"/>
          <p:cNvSpPr/>
          <p:nvPr userDrawn="1"/>
        </p:nvSpPr>
        <p:spPr>
          <a:xfrm>
            <a:off x="1141118" y="1288138"/>
            <a:ext cx="1554480" cy="1554480"/>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Lato Light"/>
            </a:endParaRPr>
          </a:p>
        </p:txBody>
      </p:sp>
      <p:sp>
        <p:nvSpPr>
          <p:cNvPr id="18" name="Text Placeholder 17"/>
          <p:cNvSpPr>
            <a:spLocks noGrp="1"/>
          </p:cNvSpPr>
          <p:nvPr>
            <p:ph type="body" sz="quarter" idx="12"/>
          </p:nvPr>
        </p:nvSpPr>
        <p:spPr>
          <a:xfrm>
            <a:off x="1086844" y="2918692"/>
            <a:ext cx="1665287" cy="569660"/>
          </a:xfrm>
        </p:spPr>
        <p:txBody>
          <a:bodyPr>
            <a:noAutofit/>
          </a:bodyPr>
          <a:lstStyle>
            <a:lvl1pPr marL="0" indent="0" algn="ctr">
              <a:buNone/>
              <a:defRPr lang="en-US" sz="1800" b="1" i="0" kern="1200" dirty="0">
                <a:solidFill>
                  <a:schemeClr val="tx2"/>
                </a:solidFill>
                <a:latin typeface="+mn-lt"/>
                <a:ea typeface="+mn-ea"/>
                <a:cs typeface="Lato Regular"/>
              </a:defRPr>
            </a:lvl1pPr>
          </a:lstStyle>
          <a:p>
            <a:pPr lvl="0"/>
            <a:endParaRPr lang="en-US" dirty="0"/>
          </a:p>
        </p:txBody>
      </p:sp>
      <p:sp>
        <p:nvSpPr>
          <p:cNvPr id="19" name="Text Placeholder 17"/>
          <p:cNvSpPr>
            <a:spLocks noGrp="1"/>
          </p:cNvSpPr>
          <p:nvPr>
            <p:ph type="body" sz="quarter" idx="13"/>
          </p:nvPr>
        </p:nvSpPr>
        <p:spPr>
          <a:xfrm>
            <a:off x="3762294" y="2927932"/>
            <a:ext cx="1665287" cy="560420"/>
          </a:xfrm>
        </p:spPr>
        <p:txBody>
          <a:bodyPr>
            <a:noAutofit/>
          </a:bodyPr>
          <a:lstStyle>
            <a:lvl1pPr marL="0" indent="0" algn="ctr">
              <a:buNone/>
              <a:defRPr lang="en-US" sz="1800" b="1" i="0" kern="1200" dirty="0">
                <a:solidFill>
                  <a:schemeClr val="tx2"/>
                </a:solidFill>
                <a:latin typeface="+mn-lt"/>
                <a:ea typeface="+mn-ea"/>
                <a:cs typeface="Lato Regular"/>
              </a:defRPr>
            </a:lvl1pPr>
          </a:lstStyle>
          <a:p>
            <a:pPr lvl="0"/>
            <a:endParaRPr lang="en-US" dirty="0"/>
          </a:p>
        </p:txBody>
      </p:sp>
      <p:sp>
        <p:nvSpPr>
          <p:cNvPr id="20" name="Text Placeholder 17"/>
          <p:cNvSpPr>
            <a:spLocks noGrp="1"/>
          </p:cNvSpPr>
          <p:nvPr>
            <p:ph type="body" sz="quarter" idx="14"/>
          </p:nvPr>
        </p:nvSpPr>
        <p:spPr>
          <a:xfrm>
            <a:off x="6402348" y="2931399"/>
            <a:ext cx="1665287" cy="556953"/>
          </a:xfrm>
        </p:spPr>
        <p:txBody>
          <a:bodyPr>
            <a:noAutofit/>
          </a:bodyPr>
          <a:lstStyle>
            <a:lvl1pPr marL="0" indent="0" algn="ctr">
              <a:buNone/>
              <a:defRPr lang="en-US" sz="1800" b="1" i="0" kern="1200" dirty="0">
                <a:solidFill>
                  <a:schemeClr val="tx2"/>
                </a:solidFill>
                <a:latin typeface="+mn-lt"/>
                <a:ea typeface="+mn-ea"/>
                <a:cs typeface="Lato Regular"/>
              </a:defRPr>
            </a:lvl1pPr>
          </a:lstStyle>
          <a:p>
            <a:pPr lvl="0"/>
            <a:endParaRPr lang="en-US" dirty="0"/>
          </a:p>
        </p:txBody>
      </p:sp>
      <p:sp>
        <p:nvSpPr>
          <p:cNvPr id="24" name="Text Placeholder 23"/>
          <p:cNvSpPr>
            <a:spLocks noGrp="1"/>
          </p:cNvSpPr>
          <p:nvPr>
            <p:ph type="body" sz="quarter" idx="15"/>
          </p:nvPr>
        </p:nvSpPr>
        <p:spPr>
          <a:xfrm>
            <a:off x="1087439" y="3488352"/>
            <a:ext cx="1665287" cy="1110853"/>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200" kern="1200" baseline="0" dirty="0">
                <a:solidFill>
                  <a:schemeClr val="tx1"/>
                </a:solidFill>
                <a:latin typeface="Calibri"/>
                <a:ea typeface="+mn-ea"/>
                <a:cs typeface="Lato Light"/>
              </a:defRPr>
            </a:lvl1pPr>
          </a:lstStyle>
          <a:p>
            <a:pPr lvl="0"/>
            <a:endParaRPr lang="en-US" dirty="0"/>
          </a:p>
        </p:txBody>
      </p:sp>
      <p:sp>
        <p:nvSpPr>
          <p:cNvPr id="25" name="Text Placeholder 23"/>
          <p:cNvSpPr>
            <a:spLocks noGrp="1"/>
          </p:cNvSpPr>
          <p:nvPr>
            <p:ph type="body" sz="quarter" idx="16"/>
          </p:nvPr>
        </p:nvSpPr>
        <p:spPr>
          <a:xfrm>
            <a:off x="3762294" y="3488352"/>
            <a:ext cx="1665287" cy="1110853"/>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200" kern="1200" baseline="0" dirty="0">
                <a:solidFill>
                  <a:schemeClr val="tx1"/>
                </a:solidFill>
                <a:latin typeface="Calibri"/>
                <a:ea typeface="+mn-ea"/>
                <a:cs typeface="Lato Light"/>
              </a:defRPr>
            </a:lvl1pPr>
          </a:lstStyle>
          <a:p>
            <a:pPr lvl="0"/>
            <a:endParaRPr lang="en-US" dirty="0"/>
          </a:p>
        </p:txBody>
      </p:sp>
      <p:sp>
        <p:nvSpPr>
          <p:cNvPr id="26" name="Text Placeholder 23"/>
          <p:cNvSpPr>
            <a:spLocks noGrp="1"/>
          </p:cNvSpPr>
          <p:nvPr>
            <p:ph type="body" sz="quarter" idx="17"/>
          </p:nvPr>
        </p:nvSpPr>
        <p:spPr>
          <a:xfrm>
            <a:off x="6402499" y="3488352"/>
            <a:ext cx="1665287" cy="1110853"/>
          </a:xfrm>
        </p:spPr>
        <p:txBody>
          <a:bodyPr>
            <a:normAutofit/>
          </a:bodyPr>
          <a:lstStyle>
            <a:lvl1pPr marL="0" marR="0" indent="0" algn="ctr"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1200" kern="1200" baseline="0" dirty="0">
                <a:solidFill>
                  <a:schemeClr val="tx1"/>
                </a:solidFill>
                <a:latin typeface="Calibri"/>
                <a:ea typeface="+mn-ea"/>
                <a:cs typeface="Lato Light"/>
              </a:defRPr>
            </a:lvl1pPr>
          </a:lstStyle>
          <a:p>
            <a:pPr lvl="0"/>
            <a:endParaRPr lang="en-US" dirty="0"/>
          </a:p>
        </p:txBody>
      </p:sp>
    </p:spTree>
    <p:extLst>
      <p:ext uri="{BB962C8B-B14F-4D97-AF65-F5344CB8AC3E}">
        <p14:creationId xmlns:p14="http://schemas.microsoft.com/office/powerpoint/2010/main" val="8752419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ject Schedu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graphicFrame>
        <p:nvGraphicFramePr>
          <p:cNvPr id="5" name="Table 4"/>
          <p:cNvGraphicFramePr>
            <a:graphicFrameLocks noGrp="1"/>
          </p:cNvGraphicFramePr>
          <p:nvPr userDrawn="1">
            <p:extLst>
              <p:ext uri="{D42A27DB-BD31-4B8C-83A1-F6EECF244321}">
                <p14:modId xmlns:p14="http://schemas.microsoft.com/office/powerpoint/2010/main" val="132734115"/>
              </p:ext>
            </p:extLst>
          </p:nvPr>
        </p:nvGraphicFramePr>
        <p:xfrm>
          <a:off x="462821" y="1546346"/>
          <a:ext cx="8223964" cy="2907721"/>
        </p:xfrm>
        <a:graphic>
          <a:graphicData uri="http://schemas.openxmlformats.org/drawingml/2006/table">
            <a:tbl>
              <a:tblPr firstRow="1" bandRow="1">
                <a:tableStyleId>{3B4B98B0-60AC-42C2-AFA5-B58CD77FA1E5}</a:tableStyleId>
              </a:tblPr>
              <a:tblGrid>
                <a:gridCol w="654725">
                  <a:extLst>
                    <a:ext uri="{9D8B030D-6E8A-4147-A177-3AD203B41FA5}">
                      <a16:colId xmlns:a16="http://schemas.microsoft.com/office/drawing/2014/main" val="20000"/>
                    </a:ext>
                  </a:extLst>
                </a:gridCol>
                <a:gridCol w="244169">
                  <a:extLst>
                    <a:ext uri="{9D8B030D-6E8A-4147-A177-3AD203B41FA5}">
                      <a16:colId xmlns:a16="http://schemas.microsoft.com/office/drawing/2014/main" val="20001"/>
                    </a:ext>
                  </a:extLst>
                </a:gridCol>
                <a:gridCol w="244169">
                  <a:extLst>
                    <a:ext uri="{9D8B030D-6E8A-4147-A177-3AD203B41FA5}">
                      <a16:colId xmlns:a16="http://schemas.microsoft.com/office/drawing/2014/main" val="20002"/>
                    </a:ext>
                  </a:extLst>
                </a:gridCol>
                <a:gridCol w="244169">
                  <a:extLst>
                    <a:ext uri="{9D8B030D-6E8A-4147-A177-3AD203B41FA5}">
                      <a16:colId xmlns:a16="http://schemas.microsoft.com/office/drawing/2014/main" val="20003"/>
                    </a:ext>
                  </a:extLst>
                </a:gridCol>
                <a:gridCol w="244169">
                  <a:extLst>
                    <a:ext uri="{9D8B030D-6E8A-4147-A177-3AD203B41FA5}">
                      <a16:colId xmlns:a16="http://schemas.microsoft.com/office/drawing/2014/main" val="20004"/>
                    </a:ext>
                  </a:extLst>
                </a:gridCol>
                <a:gridCol w="244169">
                  <a:extLst>
                    <a:ext uri="{9D8B030D-6E8A-4147-A177-3AD203B41FA5}">
                      <a16:colId xmlns:a16="http://schemas.microsoft.com/office/drawing/2014/main" val="20005"/>
                    </a:ext>
                  </a:extLst>
                </a:gridCol>
                <a:gridCol w="244169">
                  <a:extLst>
                    <a:ext uri="{9D8B030D-6E8A-4147-A177-3AD203B41FA5}">
                      <a16:colId xmlns:a16="http://schemas.microsoft.com/office/drawing/2014/main" val="20006"/>
                    </a:ext>
                  </a:extLst>
                </a:gridCol>
                <a:gridCol w="244169">
                  <a:extLst>
                    <a:ext uri="{9D8B030D-6E8A-4147-A177-3AD203B41FA5}">
                      <a16:colId xmlns:a16="http://schemas.microsoft.com/office/drawing/2014/main" val="20007"/>
                    </a:ext>
                  </a:extLst>
                </a:gridCol>
                <a:gridCol w="244169">
                  <a:extLst>
                    <a:ext uri="{9D8B030D-6E8A-4147-A177-3AD203B41FA5}">
                      <a16:colId xmlns:a16="http://schemas.microsoft.com/office/drawing/2014/main" val="20008"/>
                    </a:ext>
                  </a:extLst>
                </a:gridCol>
                <a:gridCol w="244169">
                  <a:extLst>
                    <a:ext uri="{9D8B030D-6E8A-4147-A177-3AD203B41FA5}">
                      <a16:colId xmlns:a16="http://schemas.microsoft.com/office/drawing/2014/main" val="20009"/>
                    </a:ext>
                  </a:extLst>
                </a:gridCol>
                <a:gridCol w="244169">
                  <a:extLst>
                    <a:ext uri="{9D8B030D-6E8A-4147-A177-3AD203B41FA5}">
                      <a16:colId xmlns:a16="http://schemas.microsoft.com/office/drawing/2014/main" val="20010"/>
                    </a:ext>
                  </a:extLst>
                </a:gridCol>
                <a:gridCol w="244169">
                  <a:extLst>
                    <a:ext uri="{9D8B030D-6E8A-4147-A177-3AD203B41FA5}">
                      <a16:colId xmlns:a16="http://schemas.microsoft.com/office/drawing/2014/main" val="20011"/>
                    </a:ext>
                  </a:extLst>
                </a:gridCol>
                <a:gridCol w="244169">
                  <a:extLst>
                    <a:ext uri="{9D8B030D-6E8A-4147-A177-3AD203B41FA5}">
                      <a16:colId xmlns:a16="http://schemas.microsoft.com/office/drawing/2014/main" val="20012"/>
                    </a:ext>
                  </a:extLst>
                </a:gridCol>
                <a:gridCol w="244169">
                  <a:extLst>
                    <a:ext uri="{9D8B030D-6E8A-4147-A177-3AD203B41FA5}">
                      <a16:colId xmlns:a16="http://schemas.microsoft.com/office/drawing/2014/main" val="20013"/>
                    </a:ext>
                  </a:extLst>
                </a:gridCol>
                <a:gridCol w="244169">
                  <a:extLst>
                    <a:ext uri="{9D8B030D-6E8A-4147-A177-3AD203B41FA5}">
                      <a16:colId xmlns:a16="http://schemas.microsoft.com/office/drawing/2014/main" val="20014"/>
                    </a:ext>
                  </a:extLst>
                </a:gridCol>
                <a:gridCol w="244169">
                  <a:extLst>
                    <a:ext uri="{9D8B030D-6E8A-4147-A177-3AD203B41FA5}">
                      <a16:colId xmlns:a16="http://schemas.microsoft.com/office/drawing/2014/main" val="20015"/>
                    </a:ext>
                  </a:extLst>
                </a:gridCol>
                <a:gridCol w="244169">
                  <a:extLst>
                    <a:ext uri="{9D8B030D-6E8A-4147-A177-3AD203B41FA5}">
                      <a16:colId xmlns:a16="http://schemas.microsoft.com/office/drawing/2014/main" val="20016"/>
                    </a:ext>
                  </a:extLst>
                </a:gridCol>
                <a:gridCol w="244169">
                  <a:extLst>
                    <a:ext uri="{9D8B030D-6E8A-4147-A177-3AD203B41FA5}">
                      <a16:colId xmlns:a16="http://schemas.microsoft.com/office/drawing/2014/main" val="20017"/>
                    </a:ext>
                  </a:extLst>
                </a:gridCol>
                <a:gridCol w="244169">
                  <a:extLst>
                    <a:ext uri="{9D8B030D-6E8A-4147-A177-3AD203B41FA5}">
                      <a16:colId xmlns:a16="http://schemas.microsoft.com/office/drawing/2014/main" val="20018"/>
                    </a:ext>
                  </a:extLst>
                </a:gridCol>
                <a:gridCol w="244169">
                  <a:extLst>
                    <a:ext uri="{9D8B030D-6E8A-4147-A177-3AD203B41FA5}">
                      <a16:colId xmlns:a16="http://schemas.microsoft.com/office/drawing/2014/main" val="20019"/>
                    </a:ext>
                  </a:extLst>
                </a:gridCol>
                <a:gridCol w="244169">
                  <a:extLst>
                    <a:ext uri="{9D8B030D-6E8A-4147-A177-3AD203B41FA5}">
                      <a16:colId xmlns:a16="http://schemas.microsoft.com/office/drawing/2014/main" val="20020"/>
                    </a:ext>
                  </a:extLst>
                </a:gridCol>
                <a:gridCol w="244169">
                  <a:extLst>
                    <a:ext uri="{9D8B030D-6E8A-4147-A177-3AD203B41FA5}">
                      <a16:colId xmlns:a16="http://schemas.microsoft.com/office/drawing/2014/main" val="20021"/>
                    </a:ext>
                  </a:extLst>
                </a:gridCol>
                <a:gridCol w="244169">
                  <a:extLst>
                    <a:ext uri="{9D8B030D-6E8A-4147-A177-3AD203B41FA5}">
                      <a16:colId xmlns:a16="http://schemas.microsoft.com/office/drawing/2014/main" val="20022"/>
                    </a:ext>
                  </a:extLst>
                </a:gridCol>
                <a:gridCol w="244169">
                  <a:extLst>
                    <a:ext uri="{9D8B030D-6E8A-4147-A177-3AD203B41FA5}">
                      <a16:colId xmlns:a16="http://schemas.microsoft.com/office/drawing/2014/main" val="20023"/>
                    </a:ext>
                  </a:extLst>
                </a:gridCol>
                <a:gridCol w="244169">
                  <a:extLst>
                    <a:ext uri="{9D8B030D-6E8A-4147-A177-3AD203B41FA5}">
                      <a16:colId xmlns:a16="http://schemas.microsoft.com/office/drawing/2014/main" val="20024"/>
                    </a:ext>
                  </a:extLst>
                </a:gridCol>
                <a:gridCol w="244169">
                  <a:extLst>
                    <a:ext uri="{9D8B030D-6E8A-4147-A177-3AD203B41FA5}">
                      <a16:colId xmlns:a16="http://schemas.microsoft.com/office/drawing/2014/main" val="20025"/>
                    </a:ext>
                  </a:extLst>
                </a:gridCol>
                <a:gridCol w="244169">
                  <a:extLst>
                    <a:ext uri="{9D8B030D-6E8A-4147-A177-3AD203B41FA5}">
                      <a16:colId xmlns:a16="http://schemas.microsoft.com/office/drawing/2014/main" val="20026"/>
                    </a:ext>
                  </a:extLst>
                </a:gridCol>
                <a:gridCol w="244169">
                  <a:extLst>
                    <a:ext uri="{9D8B030D-6E8A-4147-A177-3AD203B41FA5}">
                      <a16:colId xmlns:a16="http://schemas.microsoft.com/office/drawing/2014/main" val="20027"/>
                    </a:ext>
                  </a:extLst>
                </a:gridCol>
                <a:gridCol w="244169">
                  <a:extLst>
                    <a:ext uri="{9D8B030D-6E8A-4147-A177-3AD203B41FA5}">
                      <a16:colId xmlns:a16="http://schemas.microsoft.com/office/drawing/2014/main" val="20028"/>
                    </a:ext>
                  </a:extLst>
                </a:gridCol>
                <a:gridCol w="244169">
                  <a:extLst>
                    <a:ext uri="{9D8B030D-6E8A-4147-A177-3AD203B41FA5}">
                      <a16:colId xmlns:a16="http://schemas.microsoft.com/office/drawing/2014/main" val="20029"/>
                    </a:ext>
                  </a:extLst>
                </a:gridCol>
                <a:gridCol w="244169">
                  <a:extLst>
                    <a:ext uri="{9D8B030D-6E8A-4147-A177-3AD203B41FA5}">
                      <a16:colId xmlns:a16="http://schemas.microsoft.com/office/drawing/2014/main" val="20030"/>
                    </a:ext>
                  </a:extLst>
                </a:gridCol>
                <a:gridCol w="244169">
                  <a:extLst>
                    <a:ext uri="{9D8B030D-6E8A-4147-A177-3AD203B41FA5}">
                      <a16:colId xmlns:a16="http://schemas.microsoft.com/office/drawing/2014/main" val="20031"/>
                    </a:ext>
                  </a:extLst>
                </a:gridCol>
              </a:tblGrid>
              <a:tr h="269533">
                <a:tc>
                  <a:txBody>
                    <a:bodyPr/>
                    <a:lstStyle/>
                    <a:p>
                      <a:pPr algn="l"/>
                      <a:endParaRPr lang="en-US" sz="600" dirty="0">
                        <a:solidFill>
                          <a:schemeClr val="bg1"/>
                        </a:solidFill>
                        <a:latin typeface="Lato Regular"/>
                        <a:cs typeface="Lato Regular"/>
                      </a:endParaRPr>
                    </a:p>
                  </a:txBody>
                  <a:tcPr marT="34299" marB="34299" anchor="ctr">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3</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4</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5</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6</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7</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8</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9</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10</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11</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12</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13</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14</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15</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16</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17</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18</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19</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20</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21</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22</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23</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24</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25</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26</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27</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28</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29</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30</a:t>
                      </a:r>
                    </a:p>
                  </a:txBody>
                  <a:tcPr marL="0" marR="0" marT="34299" marB="34299" anchor="ctr">
                    <a:lnL w="3175" cap="flat" cmpd="sng" algn="ctr">
                      <a:solidFill>
                        <a:srgbClr val="4E5663">
                          <a:lumMod val="60000"/>
                          <a:lumOff val="40000"/>
                        </a:srgbClr>
                      </a:solidFill>
                      <a:prstDash val="solid"/>
                      <a:round/>
                      <a:headEnd type="none" w="med" len="med"/>
                      <a:tailEnd type="none" w="med" len="med"/>
                    </a:lnL>
                    <a:lnR w="3175" cap="flat" cmpd="sng" algn="ctr">
                      <a:solidFill>
                        <a:srgbClr val="4E5663">
                          <a:lumMod val="60000"/>
                          <a:lumOff val="40000"/>
                        </a:srgbClr>
                      </a:solidFill>
                      <a:prstDash val="solid"/>
                      <a:round/>
                      <a:headEnd type="none" w="med" len="med"/>
                      <a:tailEnd type="none" w="med" len="med"/>
                    </a:lnR>
                    <a:solidFill>
                      <a:schemeClr val="accent5"/>
                    </a:solidFill>
                  </a:tcPr>
                </a:tc>
                <a:tc>
                  <a:txBody>
                    <a:bodyPr/>
                    <a:lstStyle/>
                    <a:p>
                      <a:pPr algn="ctr"/>
                      <a:r>
                        <a:rPr lang="en-US" sz="500" b="0" i="0" dirty="0">
                          <a:solidFill>
                            <a:schemeClr val="bg1"/>
                          </a:solidFill>
                          <a:latin typeface="Lato Regular"/>
                          <a:cs typeface="Lato Regular"/>
                        </a:rPr>
                        <a:t>31</a:t>
                      </a:r>
                    </a:p>
                  </a:txBody>
                  <a:tcPr marL="0" marR="0" marT="34299" marB="34299" anchor="ctr">
                    <a:lnL w="3175" cap="flat" cmpd="sng" algn="ctr">
                      <a:solidFill>
                        <a:srgbClr val="4E5663">
                          <a:lumMod val="60000"/>
                          <a:lumOff val="40000"/>
                        </a:srgbClr>
                      </a:solidFill>
                      <a:prstDash val="solid"/>
                      <a:round/>
                      <a:headEnd type="none" w="med" len="med"/>
                      <a:tailEnd type="none" w="med" len="med"/>
                    </a:lnL>
                    <a:solidFill>
                      <a:schemeClr val="accent5"/>
                    </a:solidFill>
                  </a:tcPr>
                </a:tc>
                <a:extLst>
                  <a:ext uri="{0D108BD9-81ED-4DB2-BD59-A6C34878D82A}">
                    <a16:rowId xmlns:a16="http://schemas.microsoft.com/office/drawing/2014/main" val="10000"/>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extLst>
                  <a:ext uri="{0D108BD9-81ED-4DB2-BD59-A6C34878D82A}">
                    <a16:rowId xmlns:a16="http://schemas.microsoft.com/office/drawing/2014/main" val="10001"/>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tcPr>
                </a:tc>
                <a:extLst>
                  <a:ext uri="{0D108BD9-81ED-4DB2-BD59-A6C34878D82A}">
                    <a16:rowId xmlns:a16="http://schemas.microsoft.com/office/drawing/2014/main" val="10002"/>
                  </a:ext>
                </a:extLst>
              </a:tr>
              <a:tr h="201468">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extLst>
                  <a:ext uri="{0D108BD9-81ED-4DB2-BD59-A6C34878D82A}">
                    <a16:rowId xmlns:a16="http://schemas.microsoft.com/office/drawing/2014/main" val="10003"/>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tcPr>
                </a:tc>
                <a:extLst>
                  <a:ext uri="{0D108BD9-81ED-4DB2-BD59-A6C34878D82A}">
                    <a16:rowId xmlns:a16="http://schemas.microsoft.com/office/drawing/2014/main" val="10004"/>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extLst>
                  <a:ext uri="{0D108BD9-81ED-4DB2-BD59-A6C34878D82A}">
                    <a16:rowId xmlns:a16="http://schemas.microsoft.com/office/drawing/2014/main" val="10005"/>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tcPr>
                </a:tc>
                <a:extLst>
                  <a:ext uri="{0D108BD9-81ED-4DB2-BD59-A6C34878D82A}">
                    <a16:rowId xmlns:a16="http://schemas.microsoft.com/office/drawing/2014/main" val="10006"/>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extLst>
                  <a:ext uri="{0D108BD9-81ED-4DB2-BD59-A6C34878D82A}">
                    <a16:rowId xmlns:a16="http://schemas.microsoft.com/office/drawing/2014/main" val="10007"/>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tcPr>
                </a:tc>
                <a:extLst>
                  <a:ext uri="{0D108BD9-81ED-4DB2-BD59-A6C34878D82A}">
                    <a16:rowId xmlns:a16="http://schemas.microsoft.com/office/drawing/2014/main" val="10008"/>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extLst>
                  <a:ext uri="{0D108BD9-81ED-4DB2-BD59-A6C34878D82A}">
                    <a16:rowId xmlns:a16="http://schemas.microsoft.com/office/drawing/2014/main" val="10009"/>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tcPr>
                </a:tc>
                <a:extLst>
                  <a:ext uri="{0D108BD9-81ED-4DB2-BD59-A6C34878D82A}">
                    <a16:rowId xmlns:a16="http://schemas.microsoft.com/office/drawing/2014/main" val="10010"/>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tc>
                  <a:txBody>
                    <a:bodyPr/>
                    <a:lstStyle/>
                    <a:p>
                      <a:pPr algn="l"/>
                      <a:endParaRPr lang="en-US" sz="600" dirty="0">
                        <a:solidFill>
                          <a:schemeClr val="bg1"/>
                        </a:solidFill>
                        <a:latin typeface="Lato Regular"/>
                        <a:cs typeface="Lato Regular"/>
                      </a:endParaRPr>
                    </a:p>
                  </a:txBody>
                  <a:tcPr marT="34299" marB="34299" anchor="ctr">
                    <a:solidFill>
                      <a:schemeClr val="bg1">
                        <a:lumMod val="65000"/>
                        <a:alpha val="20000"/>
                      </a:schemeClr>
                    </a:solidFill>
                  </a:tcPr>
                </a:tc>
                <a:extLst>
                  <a:ext uri="{0D108BD9-81ED-4DB2-BD59-A6C34878D82A}">
                    <a16:rowId xmlns:a16="http://schemas.microsoft.com/office/drawing/2014/main" val="10011"/>
                  </a:ext>
                </a:extLst>
              </a:tr>
              <a:tr h="221520">
                <a:tc>
                  <a:txBody>
                    <a:bodyPr/>
                    <a:lstStyle/>
                    <a:p>
                      <a:pPr algn="l"/>
                      <a:endParaRPr lang="en-US" sz="600" dirty="0">
                        <a:solidFill>
                          <a:schemeClr val="bg1"/>
                        </a:solidFill>
                        <a:latin typeface="Lato Regular"/>
                        <a:cs typeface="Lato Regular"/>
                      </a:endParaRPr>
                    </a:p>
                  </a:txBody>
                  <a:tcPr marT="34299" marB="34299" anchor="ctr">
                    <a:solidFill>
                      <a:schemeClr val="bg1">
                        <a:lumMod val="65000"/>
                      </a:schemeClr>
                    </a:solidFill>
                  </a:tcPr>
                </a:tc>
                <a:tc>
                  <a:txBody>
                    <a:bodyPr/>
                    <a:lstStyle/>
                    <a:p>
                      <a:pPr algn="l"/>
                      <a:endParaRPr lang="en-US" sz="600" dirty="0">
                        <a:solidFill>
                          <a:schemeClr val="bg1"/>
                        </a:solidFill>
                        <a:latin typeface="Lato Regular"/>
                        <a:cs typeface="Lato Regular"/>
                      </a:endParaRPr>
                    </a:p>
                  </a:txBody>
                  <a:tcPr marT="34299" marB="34299" anchor="ctr">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lnR w="3175" cap="flat" cmpd="sng" algn="ctr">
                      <a:solidFill>
                        <a:srgbClr val="E7535F">
                          <a:lumMod val="20000"/>
                          <a:lumOff val="80000"/>
                        </a:srgbClr>
                      </a:solidFill>
                      <a:prstDash val="solid"/>
                      <a:round/>
                      <a:headEnd type="none" w="med" len="med"/>
                      <a:tailEnd type="none" w="med" len="med"/>
                    </a:lnR>
                  </a:tcPr>
                </a:tc>
                <a:tc>
                  <a:txBody>
                    <a:bodyPr/>
                    <a:lstStyle/>
                    <a:p>
                      <a:pPr algn="l"/>
                      <a:endParaRPr lang="en-US" sz="600" dirty="0">
                        <a:solidFill>
                          <a:schemeClr val="bg1"/>
                        </a:solidFill>
                        <a:latin typeface="Lato Regular"/>
                        <a:cs typeface="Lato Regular"/>
                      </a:endParaRPr>
                    </a:p>
                  </a:txBody>
                  <a:tcPr marT="34299" marB="34299" anchor="ctr">
                    <a:lnL w="3175" cap="flat" cmpd="sng" algn="ctr">
                      <a:solidFill>
                        <a:srgbClr val="E7535F">
                          <a:lumMod val="20000"/>
                          <a:lumOff val="80000"/>
                        </a:srgbClr>
                      </a:solidFill>
                      <a:prstDash val="solid"/>
                      <a:round/>
                      <a:headEnd type="none" w="med" len="med"/>
                      <a:tailEnd type="none" w="med" len="med"/>
                    </a:lnL>
                  </a:tcPr>
                </a:tc>
                <a:extLst>
                  <a:ext uri="{0D108BD9-81ED-4DB2-BD59-A6C34878D82A}">
                    <a16:rowId xmlns:a16="http://schemas.microsoft.com/office/drawing/2014/main" val="10012"/>
                  </a:ext>
                </a:extLst>
              </a:tr>
            </a:tbl>
          </a:graphicData>
        </a:graphic>
      </p:graphicFrame>
      <p:sp>
        <p:nvSpPr>
          <p:cNvPr id="45" name="Text Placeholder 75"/>
          <p:cNvSpPr>
            <a:spLocks noGrp="1"/>
          </p:cNvSpPr>
          <p:nvPr>
            <p:ph type="body" sz="quarter" idx="12" hasCustomPrompt="1"/>
          </p:nvPr>
        </p:nvSpPr>
        <p:spPr>
          <a:xfrm>
            <a:off x="462830" y="856348"/>
            <a:ext cx="8223971" cy="471488"/>
          </a:xfrm>
        </p:spPr>
        <p:txBody>
          <a:bodyPr>
            <a:normAutofit/>
          </a:bodyPr>
          <a:lstStyle>
            <a:lvl1pPr marL="0" indent="0">
              <a:buNone/>
              <a:defRPr lang="en-US" sz="2000" kern="1200" dirty="0">
                <a:solidFill>
                  <a:schemeClr val="tx2"/>
                </a:solidFill>
                <a:latin typeface="Calibri Light"/>
                <a:ea typeface="+mn-ea"/>
                <a:cs typeface="Calibri Light"/>
              </a:defRPr>
            </a:lvl1pPr>
          </a:lstStyle>
          <a:p>
            <a:pPr lvl="0"/>
            <a:r>
              <a:rPr lang="en-US" sz="2000" kern="1200" dirty="0">
                <a:solidFill>
                  <a:schemeClr val="tx2"/>
                </a:solidFill>
                <a:latin typeface="Calibri Light"/>
                <a:ea typeface="+mn-ea"/>
                <a:cs typeface="Calibri Light"/>
              </a:rPr>
              <a:t>Your Subtitle Here</a:t>
            </a:r>
          </a:p>
        </p:txBody>
      </p:sp>
      <p:sp>
        <p:nvSpPr>
          <p:cNvPr id="47" name="Text Placeholder 46"/>
          <p:cNvSpPr>
            <a:spLocks noGrp="1"/>
          </p:cNvSpPr>
          <p:nvPr>
            <p:ph type="body" sz="quarter" idx="13" hasCustomPrompt="1"/>
          </p:nvPr>
        </p:nvSpPr>
        <p:spPr>
          <a:xfrm>
            <a:off x="480291" y="1575486"/>
            <a:ext cx="652412" cy="190500"/>
          </a:xfrm>
        </p:spPr>
        <p:txBody>
          <a:bodyPr>
            <a:normAutofit/>
          </a:bodyPr>
          <a:lstStyle>
            <a:lvl1pPr marL="0" indent="0">
              <a:buNone/>
              <a:defRPr lang="en-US" sz="800" kern="1200" dirty="0">
                <a:solidFill>
                  <a:schemeClr val="bg1"/>
                </a:solidFill>
                <a:latin typeface="Lato Regular"/>
                <a:ea typeface="+mn-ea"/>
                <a:cs typeface="Lato Regular"/>
              </a:defRPr>
            </a:lvl1pPr>
          </a:lstStyle>
          <a:p>
            <a:pPr lvl="0"/>
            <a:r>
              <a:rPr lang="en-US" sz="800" kern="1200" dirty="0">
                <a:solidFill>
                  <a:schemeClr val="bg1"/>
                </a:solidFill>
                <a:latin typeface="Lato Regular"/>
                <a:ea typeface="+mn-ea"/>
                <a:cs typeface="Lato Regular"/>
              </a:rPr>
              <a:t>Year(s)</a:t>
            </a:r>
            <a:endParaRPr lang="en-US" dirty="0"/>
          </a:p>
        </p:txBody>
      </p:sp>
      <p:sp>
        <p:nvSpPr>
          <p:cNvPr id="48" name="Text Placeholder 46"/>
          <p:cNvSpPr>
            <a:spLocks noGrp="1"/>
          </p:cNvSpPr>
          <p:nvPr>
            <p:ph type="body" sz="quarter" idx="14" hasCustomPrompt="1"/>
          </p:nvPr>
        </p:nvSpPr>
        <p:spPr>
          <a:xfrm>
            <a:off x="480291" y="1815054"/>
            <a:ext cx="720436" cy="182880"/>
          </a:xfrm>
        </p:spPr>
        <p:txBody>
          <a:bodyPr>
            <a:normAutofit/>
          </a:bodyPr>
          <a:lstStyle>
            <a:lvl1pPr marL="0" indent="0">
              <a:buNone/>
              <a:defRPr lang="en-US" sz="800" kern="1200" dirty="0">
                <a:solidFill>
                  <a:schemeClr val="bg1"/>
                </a:solidFill>
                <a:latin typeface="Lato Regular"/>
                <a:ea typeface="+mn-ea"/>
                <a:cs typeface="Lato Regular"/>
              </a:defRPr>
            </a:lvl1pPr>
          </a:lstStyle>
          <a:p>
            <a:pPr lvl="0"/>
            <a:r>
              <a:rPr lang="en-US" sz="800" kern="1200" dirty="0">
                <a:solidFill>
                  <a:schemeClr val="bg1"/>
                </a:solidFill>
                <a:latin typeface="Lato Regular"/>
                <a:ea typeface="+mn-ea"/>
                <a:cs typeface="Lato Regular"/>
              </a:rPr>
              <a:t>Month</a:t>
            </a:r>
            <a:endParaRPr lang="en-US" dirty="0"/>
          </a:p>
        </p:txBody>
      </p:sp>
      <p:sp>
        <p:nvSpPr>
          <p:cNvPr id="50" name="Text Placeholder 46"/>
          <p:cNvSpPr>
            <a:spLocks noGrp="1"/>
          </p:cNvSpPr>
          <p:nvPr>
            <p:ph type="body" sz="quarter" idx="15" hasCustomPrompt="1"/>
          </p:nvPr>
        </p:nvSpPr>
        <p:spPr>
          <a:xfrm>
            <a:off x="480291" y="2038256"/>
            <a:ext cx="720436" cy="182880"/>
          </a:xfrm>
        </p:spPr>
        <p:txBody>
          <a:bodyPr>
            <a:normAutofit/>
          </a:bodyPr>
          <a:lstStyle>
            <a:lvl1pPr marL="0" indent="0">
              <a:buNone/>
              <a:defRPr lang="en-US" sz="800" kern="1200" dirty="0">
                <a:solidFill>
                  <a:schemeClr val="bg1"/>
                </a:solidFill>
                <a:latin typeface="Lato Regular"/>
                <a:ea typeface="+mn-ea"/>
                <a:cs typeface="Lato Regular"/>
              </a:defRPr>
            </a:lvl1pPr>
          </a:lstStyle>
          <a:p>
            <a:pPr lvl="0"/>
            <a:r>
              <a:rPr lang="en-US" sz="800" kern="1200" dirty="0">
                <a:solidFill>
                  <a:schemeClr val="bg1"/>
                </a:solidFill>
                <a:latin typeface="Lato Regular"/>
                <a:ea typeface="+mn-ea"/>
                <a:cs typeface="Lato Regular"/>
              </a:rPr>
              <a:t>Month</a:t>
            </a:r>
            <a:endParaRPr lang="en-US" dirty="0"/>
          </a:p>
        </p:txBody>
      </p:sp>
      <p:sp>
        <p:nvSpPr>
          <p:cNvPr id="51" name="Text Placeholder 46"/>
          <p:cNvSpPr>
            <a:spLocks noGrp="1"/>
          </p:cNvSpPr>
          <p:nvPr>
            <p:ph type="body" sz="quarter" idx="16" hasCustomPrompt="1"/>
          </p:nvPr>
        </p:nvSpPr>
        <p:spPr>
          <a:xfrm>
            <a:off x="480291" y="2261458"/>
            <a:ext cx="720436" cy="182880"/>
          </a:xfrm>
        </p:spPr>
        <p:txBody>
          <a:bodyPr>
            <a:normAutofit/>
          </a:bodyPr>
          <a:lstStyle>
            <a:lvl1pPr marL="0" indent="0">
              <a:buNone/>
              <a:defRPr lang="en-US" sz="800" kern="1200" dirty="0">
                <a:solidFill>
                  <a:schemeClr val="bg1"/>
                </a:solidFill>
                <a:latin typeface="Lato Regular"/>
                <a:ea typeface="+mn-ea"/>
                <a:cs typeface="Lato Regular"/>
              </a:defRPr>
            </a:lvl1pPr>
          </a:lstStyle>
          <a:p>
            <a:pPr lvl="0"/>
            <a:r>
              <a:rPr lang="en-US" sz="800" kern="1200" dirty="0">
                <a:solidFill>
                  <a:schemeClr val="bg1"/>
                </a:solidFill>
                <a:latin typeface="Lato Regular"/>
                <a:ea typeface="+mn-ea"/>
                <a:cs typeface="Lato Regular"/>
              </a:rPr>
              <a:t>Month</a:t>
            </a:r>
            <a:endParaRPr lang="en-US" dirty="0"/>
          </a:p>
        </p:txBody>
      </p:sp>
      <p:sp>
        <p:nvSpPr>
          <p:cNvPr id="52" name="Text Placeholder 46"/>
          <p:cNvSpPr>
            <a:spLocks noGrp="1"/>
          </p:cNvSpPr>
          <p:nvPr>
            <p:ph type="body" sz="quarter" idx="17" hasCustomPrompt="1"/>
          </p:nvPr>
        </p:nvSpPr>
        <p:spPr>
          <a:xfrm>
            <a:off x="480291" y="2484660"/>
            <a:ext cx="720436" cy="182880"/>
          </a:xfrm>
        </p:spPr>
        <p:txBody>
          <a:bodyPr>
            <a:normAutofit/>
          </a:bodyPr>
          <a:lstStyle>
            <a:lvl1pPr marL="0" indent="0">
              <a:buNone/>
              <a:defRPr lang="en-US" sz="800" kern="1200" dirty="0">
                <a:solidFill>
                  <a:schemeClr val="bg1"/>
                </a:solidFill>
                <a:latin typeface="Lato Regular"/>
                <a:ea typeface="+mn-ea"/>
                <a:cs typeface="Lato Regular"/>
              </a:defRPr>
            </a:lvl1pPr>
          </a:lstStyle>
          <a:p>
            <a:pPr lvl="0"/>
            <a:r>
              <a:rPr lang="en-US" sz="800" kern="1200" dirty="0">
                <a:solidFill>
                  <a:schemeClr val="bg1"/>
                </a:solidFill>
                <a:latin typeface="Lato Regular"/>
                <a:ea typeface="+mn-ea"/>
                <a:cs typeface="Lato Regular"/>
              </a:rPr>
              <a:t>Month</a:t>
            </a:r>
            <a:endParaRPr lang="en-US" dirty="0"/>
          </a:p>
        </p:txBody>
      </p:sp>
      <p:sp>
        <p:nvSpPr>
          <p:cNvPr id="53" name="Text Placeholder 46"/>
          <p:cNvSpPr>
            <a:spLocks noGrp="1"/>
          </p:cNvSpPr>
          <p:nvPr>
            <p:ph type="body" sz="quarter" idx="18" hasCustomPrompt="1"/>
          </p:nvPr>
        </p:nvSpPr>
        <p:spPr>
          <a:xfrm>
            <a:off x="480291" y="2707862"/>
            <a:ext cx="720436" cy="182880"/>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800" kern="1200" dirty="0">
                <a:solidFill>
                  <a:schemeClr val="bg1"/>
                </a:solidFill>
                <a:latin typeface="Lato Regular"/>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r>
              <a:rPr lang="en-US" sz="800" kern="1200" dirty="0">
                <a:solidFill>
                  <a:schemeClr val="bg1"/>
                </a:solidFill>
                <a:latin typeface="Lato Regular"/>
                <a:ea typeface="+mn-ea"/>
                <a:cs typeface="Lato Regular"/>
              </a:rPr>
              <a:t>Month</a:t>
            </a:r>
            <a:endParaRPr lang="en-US" dirty="0"/>
          </a:p>
        </p:txBody>
      </p:sp>
      <p:sp>
        <p:nvSpPr>
          <p:cNvPr id="54" name="Text Placeholder 46"/>
          <p:cNvSpPr>
            <a:spLocks noGrp="1"/>
          </p:cNvSpPr>
          <p:nvPr>
            <p:ph type="body" sz="quarter" idx="19" hasCustomPrompt="1"/>
          </p:nvPr>
        </p:nvSpPr>
        <p:spPr>
          <a:xfrm>
            <a:off x="480291" y="2931064"/>
            <a:ext cx="720436" cy="182880"/>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800" kern="1200" dirty="0">
                <a:solidFill>
                  <a:schemeClr val="bg1"/>
                </a:solidFill>
                <a:latin typeface="Lato Regular"/>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r>
              <a:rPr lang="en-US" sz="800" kern="1200" dirty="0">
                <a:solidFill>
                  <a:schemeClr val="bg1"/>
                </a:solidFill>
                <a:latin typeface="Lato Regular"/>
                <a:ea typeface="+mn-ea"/>
                <a:cs typeface="Lato Regular"/>
              </a:rPr>
              <a:t>Month</a:t>
            </a:r>
            <a:endParaRPr lang="en-US" dirty="0"/>
          </a:p>
        </p:txBody>
      </p:sp>
      <p:sp>
        <p:nvSpPr>
          <p:cNvPr id="55" name="Text Placeholder 46"/>
          <p:cNvSpPr>
            <a:spLocks noGrp="1"/>
          </p:cNvSpPr>
          <p:nvPr>
            <p:ph type="body" sz="quarter" idx="20" hasCustomPrompt="1"/>
          </p:nvPr>
        </p:nvSpPr>
        <p:spPr>
          <a:xfrm>
            <a:off x="480291" y="3154266"/>
            <a:ext cx="720436" cy="182880"/>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800" kern="1200" dirty="0">
                <a:solidFill>
                  <a:schemeClr val="bg1"/>
                </a:solidFill>
                <a:latin typeface="Lato Regular"/>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r>
              <a:rPr lang="en-US" sz="800" kern="1200" dirty="0">
                <a:solidFill>
                  <a:schemeClr val="bg1"/>
                </a:solidFill>
                <a:latin typeface="Lato Regular"/>
                <a:ea typeface="+mn-ea"/>
                <a:cs typeface="Lato Regular"/>
              </a:rPr>
              <a:t>Month</a:t>
            </a:r>
            <a:endParaRPr lang="en-US" dirty="0"/>
          </a:p>
          <a:p>
            <a:pPr lvl="0"/>
            <a:endParaRPr lang="en-US" dirty="0"/>
          </a:p>
        </p:txBody>
      </p:sp>
      <p:sp>
        <p:nvSpPr>
          <p:cNvPr id="56" name="Text Placeholder 46"/>
          <p:cNvSpPr>
            <a:spLocks noGrp="1"/>
          </p:cNvSpPr>
          <p:nvPr>
            <p:ph type="body" sz="quarter" idx="21" hasCustomPrompt="1"/>
          </p:nvPr>
        </p:nvSpPr>
        <p:spPr>
          <a:xfrm>
            <a:off x="480291" y="3377468"/>
            <a:ext cx="720436" cy="182880"/>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800" kern="1200" dirty="0">
                <a:solidFill>
                  <a:schemeClr val="bg1"/>
                </a:solidFill>
                <a:latin typeface="Lato Regular"/>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r>
              <a:rPr lang="en-US" sz="800" kern="1200" dirty="0">
                <a:solidFill>
                  <a:schemeClr val="bg1"/>
                </a:solidFill>
                <a:latin typeface="Lato Regular"/>
                <a:ea typeface="+mn-ea"/>
                <a:cs typeface="Lato Regular"/>
              </a:rPr>
              <a:t>Month</a:t>
            </a:r>
            <a:endParaRPr lang="en-US" dirty="0"/>
          </a:p>
          <a:p>
            <a:pPr lvl="0"/>
            <a:endParaRPr lang="en-US" dirty="0"/>
          </a:p>
        </p:txBody>
      </p:sp>
      <p:sp>
        <p:nvSpPr>
          <p:cNvPr id="57" name="Text Placeholder 46"/>
          <p:cNvSpPr>
            <a:spLocks noGrp="1"/>
          </p:cNvSpPr>
          <p:nvPr>
            <p:ph type="body" sz="quarter" idx="22" hasCustomPrompt="1"/>
          </p:nvPr>
        </p:nvSpPr>
        <p:spPr>
          <a:xfrm>
            <a:off x="480291" y="3600670"/>
            <a:ext cx="720436" cy="182880"/>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800" kern="1200" dirty="0">
                <a:solidFill>
                  <a:schemeClr val="bg1"/>
                </a:solidFill>
                <a:latin typeface="Lato Regular"/>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r>
              <a:rPr lang="en-US" sz="800" kern="1200" dirty="0">
                <a:solidFill>
                  <a:schemeClr val="bg1"/>
                </a:solidFill>
                <a:latin typeface="Lato Regular"/>
                <a:ea typeface="+mn-ea"/>
                <a:cs typeface="Lato Regular"/>
              </a:rPr>
              <a:t>Month</a:t>
            </a:r>
            <a:endParaRPr lang="en-US" dirty="0"/>
          </a:p>
        </p:txBody>
      </p:sp>
      <p:sp>
        <p:nvSpPr>
          <p:cNvPr id="58" name="Text Placeholder 46"/>
          <p:cNvSpPr>
            <a:spLocks noGrp="1"/>
          </p:cNvSpPr>
          <p:nvPr>
            <p:ph type="body" sz="quarter" idx="23" hasCustomPrompt="1"/>
          </p:nvPr>
        </p:nvSpPr>
        <p:spPr>
          <a:xfrm>
            <a:off x="480291" y="3823872"/>
            <a:ext cx="720436" cy="182880"/>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800" kern="1200" dirty="0">
                <a:solidFill>
                  <a:schemeClr val="bg1"/>
                </a:solidFill>
                <a:latin typeface="Lato Regular"/>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r>
              <a:rPr lang="en-US" sz="800" kern="1200" dirty="0">
                <a:solidFill>
                  <a:schemeClr val="bg1"/>
                </a:solidFill>
                <a:latin typeface="Lato Regular"/>
                <a:ea typeface="+mn-ea"/>
                <a:cs typeface="Lato Regular"/>
              </a:rPr>
              <a:t>Month</a:t>
            </a:r>
            <a:endParaRPr lang="en-US" dirty="0"/>
          </a:p>
        </p:txBody>
      </p:sp>
      <p:sp>
        <p:nvSpPr>
          <p:cNvPr id="59" name="Text Placeholder 46"/>
          <p:cNvSpPr>
            <a:spLocks noGrp="1"/>
          </p:cNvSpPr>
          <p:nvPr>
            <p:ph type="body" sz="quarter" idx="24" hasCustomPrompt="1"/>
          </p:nvPr>
        </p:nvSpPr>
        <p:spPr>
          <a:xfrm>
            <a:off x="480291" y="4047074"/>
            <a:ext cx="720436" cy="182880"/>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800" kern="1200" dirty="0">
                <a:solidFill>
                  <a:schemeClr val="bg1"/>
                </a:solidFill>
                <a:latin typeface="Lato Regular"/>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r>
              <a:rPr lang="en-US" sz="800" kern="1200" dirty="0">
                <a:solidFill>
                  <a:schemeClr val="bg1"/>
                </a:solidFill>
                <a:latin typeface="Lato Regular"/>
                <a:ea typeface="+mn-ea"/>
                <a:cs typeface="Lato Regular"/>
              </a:rPr>
              <a:t>Month</a:t>
            </a:r>
            <a:endParaRPr lang="en-US" dirty="0"/>
          </a:p>
        </p:txBody>
      </p:sp>
      <p:sp>
        <p:nvSpPr>
          <p:cNvPr id="60" name="Text Placeholder 46"/>
          <p:cNvSpPr>
            <a:spLocks noGrp="1"/>
          </p:cNvSpPr>
          <p:nvPr>
            <p:ph type="body" sz="quarter" idx="25" hasCustomPrompt="1"/>
          </p:nvPr>
        </p:nvSpPr>
        <p:spPr>
          <a:xfrm>
            <a:off x="480291" y="4270275"/>
            <a:ext cx="720436" cy="182880"/>
          </a:xfrm>
        </p:spPr>
        <p:txBody>
          <a:bodyPr>
            <a:normAutofit/>
          </a:bodyPr>
          <a:lstStyle>
            <a:lvl1pPr marL="0" marR="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lang="en-US" sz="800" kern="1200" dirty="0">
                <a:solidFill>
                  <a:schemeClr val="bg1"/>
                </a:solidFill>
                <a:latin typeface="Lato Regular"/>
                <a:ea typeface="+mn-ea"/>
                <a:cs typeface="Lato Regular"/>
              </a:defRPr>
            </a:lvl1pPr>
          </a:lstStyle>
          <a:p>
            <a:pPr marL="0" marR="0" lvl="0" indent="0" algn="l" defTabSz="457200" rtl="0" eaLnBrk="1" fontAlgn="auto" latinLnBrk="0" hangingPunct="1">
              <a:lnSpc>
                <a:spcPct val="100000"/>
              </a:lnSpc>
              <a:spcBef>
                <a:spcPct val="20000"/>
              </a:spcBef>
              <a:spcAft>
                <a:spcPts val="0"/>
              </a:spcAft>
              <a:buClr>
                <a:schemeClr val="accent2"/>
              </a:buClr>
              <a:buSzPct val="100000"/>
              <a:buFont typeface="Wingdings" charset="2"/>
              <a:buNone/>
              <a:tabLst/>
              <a:defRPr/>
            </a:pPr>
            <a:r>
              <a:rPr lang="en-US" sz="800" kern="1200" dirty="0">
                <a:solidFill>
                  <a:schemeClr val="bg1"/>
                </a:solidFill>
                <a:latin typeface="Lato Regular"/>
                <a:ea typeface="+mn-ea"/>
                <a:cs typeface="Lato Regular"/>
              </a:rPr>
              <a:t>Month</a:t>
            </a:r>
            <a:endParaRPr lang="en-US" dirty="0"/>
          </a:p>
        </p:txBody>
      </p:sp>
    </p:spTree>
    <p:extLst>
      <p:ext uri="{BB962C8B-B14F-4D97-AF65-F5344CB8AC3E}">
        <p14:creationId xmlns:p14="http://schemas.microsoft.com/office/powerpoint/2010/main" val="371346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c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x-none" dirty="0"/>
              <a:t>Icons</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AE8D7CA-E3B7-4D4D-92E6-0E0EA301BA9C}" type="slidenum">
              <a:rPr lang="en-US" smtClean="0"/>
              <a:pPr/>
              <a:t>‹#›</a:t>
            </a:fld>
            <a:endParaRPr lang="en-US" dirty="0"/>
          </a:p>
        </p:txBody>
      </p:sp>
      <p:grpSp>
        <p:nvGrpSpPr>
          <p:cNvPr id="7" name="Group 6"/>
          <p:cNvGrpSpPr/>
          <p:nvPr userDrawn="1"/>
        </p:nvGrpSpPr>
        <p:grpSpPr>
          <a:xfrm>
            <a:off x="538840" y="1270143"/>
            <a:ext cx="637968" cy="3364806"/>
            <a:chOff x="457201" y="1161291"/>
            <a:chExt cx="637968" cy="3364806"/>
          </a:xfrm>
        </p:grpSpPr>
        <p:sp>
          <p:nvSpPr>
            <p:cNvPr id="5" name="Oval 4"/>
            <p:cNvSpPr/>
            <p:nvPr userDrawn="1"/>
          </p:nvSpPr>
          <p:spPr>
            <a:xfrm>
              <a:off x="457201" y="1161291"/>
              <a:ext cx="637968" cy="639339"/>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20" name="Oval 19"/>
            <p:cNvSpPr/>
            <p:nvPr userDrawn="1"/>
          </p:nvSpPr>
          <p:spPr>
            <a:xfrm>
              <a:off x="457201"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29" name="Oval 28"/>
            <p:cNvSpPr/>
            <p:nvPr userDrawn="1"/>
          </p:nvSpPr>
          <p:spPr>
            <a:xfrm>
              <a:off x="457201"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38" name="Oval 37"/>
            <p:cNvSpPr/>
            <p:nvPr userDrawn="1"/>
          </p:nvSpPr>
          <p:spPr>
            <a:xfrm>
              <a:off x="457201"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47" name="Oval 46"/>
            <p:cNvSpPr/>
            <p:nvPr userDrawn="1"/>
          </p:nvSpPr>
          <p:spPr>
            <a:xfrm>
              <a:off x="457201"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9" name="Group 8"/>
          <p:cNvGrpSpPr/>
          <p:nvPr userDrawn="1"/>
        </p:nvGrpSpPr>
        <p:grpSpPr>
          <a:xfrm>
            <a:off x="1211579" y="1270142"/>
            <a:ext cx="637968" cy="3364807"/>
            <a:chOff x="1347644" y="1161290"/>
            <a:chExt cx="637968" cy="3364807"/>
          </a:xfrm>
        </p:grpSpPr>
        <p:sp>
          <p:nvSpPr>
            <p:cNvPr id="6" name="Oval 5"/>
            <p:cNvSpPr/>
            <p:nvPr userDrawn="1"/>
          </p:nvSpPr>
          <p:spPr>
            <a:xfrm>
              <a:off x="1347644" y="1161290"/>
              <a:ext cx="637968" cy="640080"/>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21" name="Oval 20"/>
            <p:cNvSpPr/>
            <p:nvPr userDrawn="1"/>
          </p:nvSpPr>
          <p:spPr>
            <a:xfrm>
              <a:off x="1347644"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30" name="Oval 29"/>
            <p:cNvSpPr/>
            <p:nvPr userDrawn="1"/>
          </p:nvSpPr>
          <p:spPr>
            <a:xfrm>
              <a:off x="1347644"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39" name="Oval 38"/>
            <p:cNvSpPr/>
            <p:nvPr userDrawn="1"/>
          </p:nvSpPr>
          <p:spPr>
            <a:xfrm>
              <a:off x="1347644"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48" name="Oval 47"/>
            <p:cNvSpPr/>
            <p:nvPr userDrawn="1"/>
          </p:nvSpPr>
          <p:spPr>
            <a:xfrm>
              <a:off x="1347644"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56" name="Group 55"/>
          <p:cNvGrpSpPr/>
          <p:nvPr userDrawn="1"/>
        </p:nvGrpSpPr>
        <p:grpSpPr>
          <a:xfrm>
            <a:off x="1882866" y="1270143"/>
            <a:ext cx="637968" cy="3364807"/>
            <a:chOff x="1347644" y="1161290"/>
            <a:chExt cx="637968" cy="3364807"/>
          </a:xfrm>
        </p:grpSpPr>
        <p:sp>
          <p:nvSpPr>
            <p:cNvPr id="57" name="Oval 56"/>
            <p:cNvSpPr/>
            <p:nvPr userDrawn="1"/>
          </p:nvSpPr>
          <p:spPr>
            <a:xfrm>
              <a:off x="1347644" y="1161290"/>
              <a:ext cx="637968" cy="640080"/>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58" name="Oval 57"/>
            <p:cNvSpPr/>
            <p:nvPr userDrawn="1"/>
          </p:nvSpPr>
          <p:spPr>
            <a:xfrm>
              <a:off x="1347644"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59" name="Oval 58"/>
            <p:cNvSpPr/>
            <p:nvPr userDrawn="1"/>
          </p:nvSpPr>
          <p:spPr>
            <a:xfrm>
              <a:off x="1347644"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60" name="Oval 59"/>
            <p:cNvSpPr/>
            <p:nvPr userDrawn="1"/>
          </p:nvSpPr>
          <p:spPr>
            <a:xfrm>
              <a:off x="1347644"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61" name="Oval 60"/>
            <p:cNvSpPr/>
            <p:nvPr userDrawn="1"/>
          </p:nvSpPr>
          <p:spPr>
            <a:xfrm>
              <a:off x="1347644"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62" name="Group 61"/>
          <p:cNvGrpSpPr/>
          <p:nvPr userDrawn="1"/>
        </p:nvGrpSpPr>
        <p:grpSpPr>
          <a:xfrm>
            <a:off x="2558800" y="1270144"/>
            <a:ext cx="637968" cy="3364806"/>
            <a:chOff x="457201" y="1161291"/>
            <a:chExt cx="637968" cy="3364806"/>
          </a:xfrm>
        </p:grpSpPr>
        <p:sp>
          <p:nvSpPr>
            <p:cNvPr id="63" name="Oval 62"/>
            <p:cNvSpPr/>
            <p:nvPr userDrawn="1"/>
          </p:nvSpPr>
          <p:spPr>
            <a:xfrm>
              <a:off x="457201" y="1161291"/>
              <a:ext cx="637968" cy="639339"/>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64" name="Oval 63"/>
            <p:cNvSpPr/>
            <p:nvPr userDrawn="1"/>
          </p:nvSpPr>
          <p:spPr>
            <a:xfrm>
              <a:off x="457201"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65" name="Oval 64"/>
            <p:cNvSpPr/>
            <p:nvPr userDrawn="1"/>
          </p:nvSpPr>
          <p:spPr>
            <a:xfrm>
              <a:off x="457201"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66" name="Oval 65"/>
            <p:cNvSpPr/>
            <p:nvPr userDrawn="1"/>
          </p:nvSpPr>
          <p:spPr>
            <a:xfrm>
              <a:off x="457201"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67" name="Oval 66"/>
            <p:cNvSpPr/>
            <p:nvPr userDrawn="1"/>
          </p:nvSpPr>
          <p:spPr>
            <a:xfrm>
              <a:off x="457201"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68" name="Group 67"/>
          <p:cNvGrpSpPr/>
          <p:nvPr userDrawn="1"/>
        </p:nvGrpSpPr>
        <p:grpSpPr>
          <a:xfrm>
            <a:off x="3231539" y="1270143"/>
            <a:ext cx="637968" cy="3364807"/>
            <a:chOff x="1347644" y="1161290"/>
            <a:chExt cx="637968" cy="3364807"/>
          </a:xfrm>
        </p:grpSpPr>
        <p:sp>
          <p:nvSpPr>
            <p:cNvPr id="69" name="Oval 68"/>
            <p:cNvSpPr/>
            <p:nvPr userDrawn="1"/>
          </p:nvSpPr>
          <p:spPr>
            <a:xfrm>
              <a:off x="1347644" y="1161290"/>
              <a:ext cx="637968" cy="640080"/>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70" name="Oval 69"/>
            <p:cNvSpPr/>
            <p:nvPr userDrawn="1"/>
          </p:nvSpPr>
          <p:spPr>
            <a:xfrm>
              <a:off x="1347644"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71" name="Oval 70"/>
            <p:cNvSpPr/>
            <p:nvPr userDrawn="1"/>
          </p:nvSpPr>
          <p:spPr>
            <a:xfrm>
              <a:off x="1347644"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72" name="Oval 71"/>
            <p:cNvSpPr/>
            <p:nvPr userDrawn="1"/>
          </p:nvSpPr>
          <p:spPr>
            <a:xfrm>
              <a:off x="1347644"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73" name="Oval 72"/>
            <p:cNvSpPr/>
            <p:nvPr userDrawn="1"/>
          </p:nvSpPr>
          <p:spPr>
            <a:xfrm>
              <a:off x="1347644"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74" name="Group 73"/>
          <p:cNvGrpSpPr/>
          <p:nvPr userDrawn="1"/>
        </p:nvGrpSpPr>
        <p:grpSpPr>
          <a:xfrm>
            <a:off x="3902826" y="1270144"/>
            <a:ext cx="637968" cy="3364807"/>
            <a:chOff x="1347644" y="1161290"/>
            <a:chExt cx="637968" cy="3364807"/>
          </a:xfrm>
        </p:grpSpPr>
        <p:sp>
          <p:nvSpPr>
            <p:cNvPr id="75" name="Oval 74"/>
            <p:cNvSpPr/>
            <p:nvPr userDrawn="1"/>
          </p:nvSpPr>
          <p:spPr>
            <a:xfrm>
              <a:off x="1347644" y="1161290"/>
              <a:ext cx="637968" cy="640080"/>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76" name="Oval 75"/>
            <p:cNvSpPr/>
            <p:nvPr userDrawn="1"/>
          </p:nvSpPr>
          <p:spPr>
            <a:xfrm>
              <a:off x="1347644"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77" name="Oval 76"/>
            <p:cNvSpPr/>
            <p:nvPr userDrawn="1"/>
          </p:nvSpPr>
          <p:spPr>
            <a:xfrm>
              <a:off x="1347644"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78" name="Oval 77"/>
            <p:cNvSpPr/>
            <p:nvPr userDrawn="1"/>
          </p:nvSpPr>
          <p:spPr>
            <a:xfrm>
              <a:off x="1347644"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79" name="Oval 78"/>
            <p:cNvSpPr/>
            <p:nvPr userDrawn="1"/>
          </p:nvSpPr>
          <p:spPr>
            <a:xfrm>
              <a:off x="1347644"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80" name="Group 79"/>
          <p:cNvGrpSpPr/>
          <p:nvPr userDrawn="1"/>
        </p:nvGrpSpPr>
        <p:grpSpPr>
          <a:xfrm>
            <a:off x="4581731" y="1270142"/>
            <a:ext cx="637968" cy="3364806"/>
            <a:chOff x="457201" y="1161291"/>
            <a:chExt cx="637968" cy="3364806"/>
          </a:xfrm>
        </p:grpSpPr>
        <p:sp>
          <p:nvSpPr>
            <p:cNvPr id="81" name="Oval 80"/>
            <p:cNvSpPr/>
            <p:nvPr userDrawn="1"/>
          </p:nvSpPr>
          <p:spPr>
            <a:xfrm>
              <a:off x="457201" y="1161291"/>
              <a:ext cx="637968" cy="639339"/>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82" name="Oval 81"/>
            <p:cNvSpPr/>
            <p:nvPr userDrawn="1"/>
          </p:nvSpPr>
          <p:spPr>
            <a:xfrm>
              <a:off x="457201"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83" name="Oval 82"/>
            <p:cNvSpPr/>
            <p:nvPr userDrawn="1"/>
          </p:nvSpPr>
          <p:spPr>
            <a:xfrm>
              <a:off x="457201"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84" name="Oval 83"/>
            <p:cNvSpPr/>
            <p:nvPr userDrawn="1"/>
          </p:nvSpPr>
          <p:spPr>
            <a:xfrm>
              <a:off x="457201"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85" name="Oval 84"/>
            <p:cNvSpPr/>
            <p:nvPr userDrawn="1"/>
          </p:nvSpPr>
          <p:spPr>
            <a:xfrm>
              <a:off x="457201"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86" name="Group 85"/>
          <p:cNvGrpSpPr/>
          <p:nvPr userDrawn="1"/>
        </p:nvGrpSpPr>
        <p:grpSpPr>
          <a:xfrm>
            <a:off x="5254470" y="1270141"/>
            <a:ext cx="637968" cy="3364807"/>
            <a:chOff x="1347644" y="1161290"/>
            <a:chExt cx="637968" cy="3364807"/>
          </a:xfrm>
        </p:grpSpPr>
        <p:sp>
          <p:nvSpPr>
            <p:cNvPr id="87" name="Oval 86"/>
            <p:cNvSpPr/>
            <p:nvPr userDrawn="1"/>
          </p:nvSpPr>
          <p:spPr>
            <a:xfrm>
              <a:off x="1347644" y="1161290"/>
              <a:ext cx="637968" cy="640080"/>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88" name="Oval 87"/>
            <p:cNvSpPr/>
            <p:nvPr userDrawn="1"/>
          </p:nvSpPr>
          <p:spPr>
            <a:xfrm>
              <a:off x="1347644"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89" name="Oval 88"/>
            <p:cNvSpPr/>
            <p:nvPr userDrawn="1"/>
          </p:nvSpPr>
          <p:spPr>
            <a:xfrm>
              <a:off x="1347644"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90" name="Oval 89"/>
            <p:cNvSpPr/>
            <p:nvPr userDrawn="1"/>
          </p:nvSpPr>
          <p:spPr>
            <a:xfrm>
              <a:off x="1347644"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91" name="Oval 90"/>
            <p:cNvSpPr/>
            <p:nvPr userDrawn="1"/>
          </p:nvSpPr>
          <p:spPr>
            <a:xfrm>
              <a:off x="1347644"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92" name="Group 91"/>
          <p:cNvGrpSpPr/>
          <p:nvPr userDrawn="1"/>
        </p:nvGrpSpPr>
        <p:grpSpPr>
          <a:xfrm>
            <a:off x="5925757" y="1270142"/>
            <a:ext cx="637968" cy="3364807"/>
            <a:chOff x="1347644" y="1161290"/>
            <a:chExt cx="637968" cy="3364807"/>
          </a:xfrm>
        </p:grpSpPr>
        <p:sp>
          <p:nvSpPr>
            <p:cNvPr id="93" name="Oval 92"/>
            <p:cNvSpPr/>
            <p:nvPr userDrawn="1"/>
          </p:nvSpPr>
          <p:spPr>
            <a:xfrm>
              <a:off x="1347644" y="1161290"/>
              <a:ext cx="637968" cy="640080"/>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94" name="Oval 93"/>
            <p:cNvSpPr/>
            <p:nvPr userDrawn="1"/>
          </p:nvSpPr>
          <p:spPr>
            <a:xfrm>
              <a:off x="1347644"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95" name="Oval 94"/>
            <p:cNvSpPr/>
            <p:nvPr userDrawn="1"/>
          </p:nvSpPr>
          <p:spPr>
            <a:xfrm>
              <a:off x="1347644"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96" name="Oval 95"/>
            <p:cNvSpPr/>
            <p:nvPr userDrawn="1"/>
          </p:nvSpPr>
          <p:spPr>
            <a:xfrm>
              <a:off x="1347644"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97" name="Oval 96"/>
            <p:cNvSpPr/>
            <p:nvPr userDrawn="1"/>
          </p:nvSpPr>
          <p:spPr>
            <a:xfrm>
              <a:off x="1347644"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98" name="Group 97"/>
          <p:cNvGrpSpPr/>
          <p:nvPr userDrawn="1"/>
        </p:nvGrpSpPr>
        <p:grpSpPr>
          <a:xfrm>
            <a:off x="6604661" y="1270141"/>
            <a:ext cx="637968" cy="3364806"/>
            <a:chOff x="457201" y="1161291"/>
            <a:chExt cx="637968" cy="3364806"/>
          </a:xfrm>
        </p:grpSpPr>
        <p:sp>
          <p:nvSpPr>
            <p:cNvPr id="99" name="Oval 98"/>
            <p:cNvSpPr/>
            <p:nvPr userDrawn="1"/>
          </p:nvSpPr>
          <p:spPr>
            <a:xfrm>
              <a:off x="457201" y="1161291"/>
              <a:ext cx="637968" cy="639339"/>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00" name="Oval 99"/>
            <p:cNvSpPr/>
            <p:nvPr userDrawn="1"/>
          </p:nvSpPr>
          <p:spPr>
            <a:xfrm>
              <a:off x="457201"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01" name="Oval 100"/>
            <p:cNvSpPr/>
            <p:nvPr userDrawn="1"/>
          </p:nvSpPr>
          <p:spPr>
            <a:xfrm>
              <a:off x="457201"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02" name="Oval 101"/>
            <p:cNvSpPr/>
            <p:nvPr userDrawn="1"/>
          </p:nvSpPr>
          <p:spPr>
            <a:xfrm>
              <a:off x="457201"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03" name="Oval 102"/>
            <p:cNvSpPr/>
            <p:nvPr userDrawn="1"/>
          </p:nvSpPr>
          <p:spPr>
            <a:xfrm>
              <a:off x="457201"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104" name="Group 103"/>
          <p:cNvGrpSpPr/>
          <p:nvPr userDrawn="1"/>
        </p:nvGrpSpPr>
        <p:grpSpPr>
          <a:xfrm>
            <a:off x="7277400" y="1270140"/>
            <a:ext cx="637968" cy="3364807"/>
            <a:chOff x="1347644" y="1161290"/>
            <a:chExt cx="637968" cy="3364807"/>
          </a:xfrm>
        </p:grpSpPr>
        <p:sp>
          <p:nvSpPr>
            <p:cNvPr id="105" name="Oval 104"/>
            <p:cNvSpPr/>
            <p:nvPr userDrawn="1"/>
          </p:nvSpPr>
          <p:spPr>
            <a:xfrm>
              <a:off x="1347644" y="1161290"/>
              <a:ext cx="637968" cy="640080"/>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06" name="Oval 105"/>
            <p:cNvSpPr/>
            <p:nvPr userDrawn="1"/>
          </p:nvSpPr>
          <p:spPr>
            <a:xfrm>
              <a:off x="1347644"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07" name="Oval 106"/>
            <p:cNvSpPr/>
            <p:nvPr userDrawn="1"/>
          </p:nvSpPr>
          <p:spPr>
            <a:xfrm>
              <a:off x="1347644"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08" name="Oval 107"/>
            <p:cNvSpPr/>
            <p:nvPr userDrawn="1"/>
          </p:nvSpPr>
          <p:spPr>
            <a:xfrm>
              <a:off x="1347644"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09" name="Oval 108"/>
            <p:cNvSpPr/>
            <p:nvPr userDrawn="1"/>
          </p:nvSpPr>
          <p:spPr>
            <a:xfrm>
              <a:off x="1347644"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grpSp>
        <p:nvGrpSpPr>
          <p:cNvPr id="110" name="Group 109"/>
          <p:cNvGrpSpPr/>
          <p:nvPr userDrawn="1"/>
        </p:nvGrpSpPr>
        <p:grpSpPr>
          <a:xfrm>
            <a:off x="7948687" y="1270141"/>
            <a:ext cx="637968" cy="3364807"/>
            <a:chOff x="1347644" y="1161290"/>
            <a:chExt cx="637968" cy="3364807"/>
          </a:xfrm>
        </p:grpSpPr>
        <p:sp>
          <p:nvSpPr>
            <p:cNvPr id="111" name="Oval 110"/>
            <p:cNvSpPr/>
            <p:nvPr userDrawn="1"/>
          </p:nvSpPr>
          <p:spPr>
            <a:xfrm>
              <a:off x="1347644" y="1161290"/>
              <a:ext cx="637968" cy="640080"/>
            </a:xfrm>
            <a:prstGeom prst="ellipse">
              <a:avLst/>
            </a:prstGeom>
            <a:solidFill>
              <a:srgbClr val="255B6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12" name="Oval 111"/>
            <p:cNvSpPr/>
            <p:nvPr userDrawn="1"/>
          </p:nvSpPr>
          <p:spPr>
            <a:xfrm>
              <a:off x="1347644" y="1825154"/>
              <a:ext cx="637968" cy="640080"/>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13" name="Oval 112"/>
            <p:cNvSpPr/>
            <p:nvPr userDrawn="1"/>
          </p:nvSpPr>
          <p:spPr>
            <a:xfrm>
              <a:off x="1347644" y="2512108"/>
              <a:ext cx="637968" cy="640080"/>
            </a:xfrm>
            <a:prstGeom prst="ellipse">
              <a:avLst/>
            </a:prstGeom>
            <a:solidFill>
              <a:schemeClr val="accent3">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14" name="Oval 113"/>
            <p:cNvSpPr/>
            <p:nvPr userDrawn="1"/>
          </p:nvSpPr>
          <p:spPr>
            <a:xfrm>
              <a:off x="1347644" y="3193290"/>
              <a:ext cx="637968" cy="640080"/>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sp>
          <p:nvSpPr>
            <p:cNvPr id="115" name="Oval 114"/>
            <p:cNvSpPr/>
            <p:nvPr userDrawn="1"/>
          </p:nvSpPr>
          <p:spPr>
            <a:xfrm>
              <a:off x="1347644" y="3886017"/>
              <a:ext cx="637968" cy="640080"/>
            </a:xfrm>
            <a:prstGeom prst="ellipse">
              <a:avLst/>
            </a:prstGeom>
            <a:solidFill>
              <a:schemeClr val="accent6">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6" tIns="91443" rIns="182886" bIns="91443" rtlCol="0" anchor="ctr"/>
            <a:lstStyle/>
            <a:p>
              <a:pPr algn="ctr"/>
              <a:endParaRPr lang="en-US" sz="2701" dirty="0">
                <a:solidFill>
                  <a:schemeClr val="accent1"/>
                </a:solidFill>
                <a:latin typeface="+mn-lt"/>
              </a:endParaRPr>
            </a:p>
          </p:txBody>
        </p:sp>
      </p:grpSp>
    </p:spTree>
    <p:extLst>
      <p:ext uri="{BB962C8B-B14F-4D97-AF65-F5344CB8AC3E}">
        <p14:creationId xmlns:p14="http://schemas.microsoft.com/office/powerpoint/2010/main" val="725069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E8D7CA-E3B7-4D4D-92E6-0E0EA301BA9C}" type="slidenum">
              <a:rPr lang="en-US" smtClean="0"/>
              <a:t>‹#›</a:t>
            </a:fld>
            <a:endParaRPr lang="en-US"/>
          </a:p>
        </p:txBody>
      </p:sp>
    </p:spTree>
    <p:extLst>
      <p:ext uri="{BB962C8B-B14F-4D97-AF65-F5344CB8AC3E}">
        <p14:creationId xmlns:p14="http://schemas.microsoft.com/office/powerpoint/2010/main" val="36740024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E8D7CA-E3B7-4D4D-92E6-0E0EA301BA9C}" type="slidenum">
              <a:rPr lang="en-US" smtClean="0"/>
              <a:t>‹#›</a:t>
            </a:fld>
            <a:endParaRPr lang="en-US"/>
          </a:p>
        </p:txBody>
      </p:sp>
    </p:spTree>
    <p:extLst>
      <p:ext uri="{BB962C8B-B14F-4D97-AF65-F5344CB8AC3E}">
        <p14:creationId xmlns:p14="http://schemas.microsoft.com/office/powerpoint/2010/main" val="8194434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8D7CA-E3B7-4D4D-92E6-0E0EA301BA9C}" type="slidenum">
              <a:rPr lang="en-US" smtClean="0"/>
              <a:t>‹#›</a:t>
            </a:fld>
            <a:endParaRPr lang="en-US"/>
          </a:p>
        </p:txBody>
      </p:sp>
    </p:spTree>
    <p:extLst>
      <p:ext uri="{BB962C8B-B14F-4D97-AF65-F5344CB8AC3E}">
        <p14:creationId xmlns:p14="http://schemas.microsoft.com/office/powerpoint/2010/main" val="22040671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E8D7CA-E3B7-4D4D-92E6-0E0EA301BA9C}" type="slidenum">
              <a:rPr lang="en-US" smtClean="0"/>
              <a:t>‹#›</a:t>
            </a:fld>
            <a:endParaRPr lang="en-US"/>
          </a:p>
        </p:txBody>
      </p:sp>
    </p:spTree>
    <p:extLst>
      <p:ext uri="{BB962C8B-B14F-4D97-AF65-F5344CB8AC3E}">
        <p14:creationId xmlns:p14="http://schemas.microsoft.com/office/powerpoint/2010/main" val="31601816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ig Image Placeholder">
    <p:spTree>
      <p:nvGrpSpPr>
        <p:cNvPr id="1" name=""/>
        <p:cNvGrpSpPr/>
        <p:nvPr/>
      </p:nvGrpSpPr>
      <p:grpSpPr>
        <a:xfrm>
          <a:off x="0" y="0"/>
          <a:ext cx="0" cy="0"/>
          <a:chOff x="0" y="0"/>
          <a:chExt cx="0" cy="0"/>
        </a:xfrm>
      </p:grpSpPr>
      <p:sp>
        <p:nvSpPr>
          <p:cNvPr id="17" name="Picture Placeholder 13"/>
          <p:cNvSpPr>
            <a:spLocks noGrp="1" noChangeAspect="1"/>
          </p:cNvSpPr>
          <p:nvPr>
            <p:ph type="pic" sz="quarter" idx="13"/>
          </p:nvPr>
        </p:nvSpPr>
        <p:spPr>
          <a:xfrm>
            <a:off x="-1191" y="0"/>
            <a:ext cx="9144000" cy="5143500"/>
          </a:xfrm>
          <a:effectLst/>
        </p:spPr>
        <p:txBody>
          <a:bodyPr>
            <a:normAutofit/>
          </a:bodyPr>
          <a:lstStyle>
            <a:lvl1pPr marL="0" indent="0">
              <a:buNone/>
              <a:defRPr sz="16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2047911718"/>
      </p:ext>
    </p:extLst>
  </p:cSld>
  <p:clrMapOvr>
    <a:masterClrMapping/>
  </p:clrMapOvr>
  <mc:AlternateContent xmlns:mc="http://schemas.openxmlformats.org/markup-compatibility/2006" xmlns:p14="http://schemas.microsoft.com/office/powerpoint/2010/main">
    <mc:Choice Requires="p14">
      <p:transition spd="slow" p14:dur="1500" advClick="0" advTm="3000">
        <p14:reveal/>
      </p:transition>
    </mc:Choice>
    <mc:Fallback xmlns="">
      <p:transition xmlns:p14="http://schemas.microsoft.com/office/powerpoint/2010/main" spd="slow" advClick="0" advTm="3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2"/>
        <p:cNvGrpSpPr/>
        <p:nvPr/>
      </p:nvGrpSpPr>
      <p:grpSpPr>
        <a:xfrm>
          <a:off x="0" y="0"/>
          <a:ext cx="0" cy="0"/>
          <a:chOff x="0" y="0"/>
          <a:chExt cx="0" cy="0"/>
        </a:xfrm>
      </p:grpSpPr>
      <p:sp>
        <p:nvSpPr>
          <p:cNvPr id="23" name="Google Shape;23;p10"/>
          <p:cNvSpPr txBox="1">
            <a:spLocks noGrp="1"/>
          </p:cNvSpPr>
          <p:nvPr>
            <p:ph type="title"/>
          </p:nvPr>
        </p:nvSpPr>
        <p:spPr>
          <a:xfrm>
            <a:off x="457200" y="205978"/>
            <a:ext cx="8229600" cy="79504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4" name="Google Shape;24;p10"/>
          <p:cNvSpPr txBox="1">
            <a:spLocks noGrp="1"/>
          </p:cNvSpPr>
          <p:nvPr>
            <p:ph type="ftr" idx="11"/>
          </p:nvPr>
        </p:nvSpPr>
        <p:spPr>
          <a:xfrm>
            <a:off x="457200" y="4668182"/>
            <a:ext cx="3171637" cy="16365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0"/>
          <p:cNvSpPr txBox="1">
            <a:spLocks noGrp="1"/>
          </p:cNvSpPr>
          <p:nvPr>
            <p:ph type="body" idx="1"/>
          </p:nvPr>
        </p:nvSpPr>
        <p:spPr>
          <a:xfrm>
            <a:off x="457200" y="1200151"/>
            <a:ext cx="8229600" cy="3297708"/>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accent1"/>
              </a:buClr>
              <a:buSzPts val="2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Clr>
                <a:srgbClr val="5C4E1F"/>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10"/>
          <p:cNvSpPr txBox="1">
            <a:spLocks noGrp="1"/>
          </p:cNvSpPr>
          <p:nvPr>
            <p:ph type="sldNum" idx="12"/>
          </p:nvPr>
        </p:nvSpPr>
        <p:spPr>
          <a:xfrm>
            <a:off x="8484446" y="4599171"/>
            <a:ext cx="456353" cy="238385"/>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sz="1000" b="0" i="0" u="none" strike="noStrike" cap="none">
                <a:solidFill>
                  <a:schemeClr val="accent6"/>
                </a:solidFill>
                <a:latin typeface="Century Gothic"/>
                <a:ea typeface="Century Gothic"/>
                <a:cs typeface="Century Gothic"/>
                <a:sym typeface="Century Gothic"/>
              </a:defRPr>
            </a:lvl1pPr>
            <a:lvl2pPr marL="0" lvl="1" indent="0" algn="l">
              <a:spcBef>
                <a:spcPts val="0"/>
              </a:spcBef>
              <a:buNone/>
              <a:defRPr sz="1000" b="0" i="0" u="none" strike="noStrike" cap="none">
                <a:solidFill>
                  <a:schemeClr val="accent6"/>
                </a:solidFill>
                <a:latin typeface="Century Gothic"/>
                <a:ea typeface="Century Gothic"/>
                <a:cs typeface="Century Gothic"/>
                <a:sym typeface="Century Gothic"/>
              </a:defRPr>
            </a:lvl2pPr>
            <a:lvl3pPr marL="0" lvl="2" indent="0" algn="l">
              <a:spcBef>
                <a:spcPts val="0"/>
              </a:spcBef>
              <a:buNone/>
              <a:defRPr sz="1000" b="0" i="0" u="none" strike="noStrike" cap="none">
                <a:solidFill>
                  <a:schemeClr val="accent6"/>
                </a:solidFill>
                <a:latin typeface="Century Gothic"/>
                <a:ea typeface="Century Gothic"/>
                <a:cs typeface="Century Gothic"/>
                <a:sym typeface="Century Gothic"/>
              </a:defRPr>
            </a:lvl3pPr>
            <a:lvl4pPr marL="0" lvl="3" indent="0" algn="l">
              <a:spcBef>
                <a:spcPts val="0"/>
              </a:spcBef>
              <a:buNone/>
              <a:defRPr sz="1000" b="0" i="0" u="none" strike="noStrike" cap="none">
                <a:solidFill>
                  <a:schemeClr val="accent6"/>
                </a:solidFill>
                <a:latin typeface="Century Gothic"/>
                <a:ea typeface="Century Gothic"/>
                <a:cs typeface="Century Gothic"/>
                <a:sym typeface="Century Gothic"/>
              </a:defRPr>
            </a:lvl4pPr>
            <a:lvl5pPr marL="0" lvl="4" indent="0" algn="l">
              <a:spcBef>
                <a:spcPts val="0"/>
              </a:spcBef>
              <a:buNone/>
              <a:defRPr sz="1000" b="0" i="0" u="none" strike="noStrike" cap="none">
                <a:solidFill>
                  <a:schemeClr val="accent6"/>
                </a:solidFill>
                <a:latin typeface="Century Gothic"/>
                <a:ea typeface="Century Gothic"/>
                <a:cs typeface="Century Gothic"/>
                <a:sym typeface="Century Gothic"/>
              </a:defRPr>
            </a:lvl5pPr>
            <a:lvl6pPr marL="0" lvl="5" indent="0" algn="l">
              <a:spcBef>
                <a:spcPts val="0"/>
              </a:spcBef>
              <a:buNone/>
              <a:defRPr sz="1000" b="0" i="0" u="none" strike="noStrike" cap="none">
                <a:solidFill>
                  <a:schemeClr val="accent6"/>
                </a:solidFill>
                <a:latin typeface="Century Gothic"/>
                <a:ea typeface="Century Gothic"/>
                <a:cs typeface="Century Gothic"/>
                <a:sym typeface="Century Gothic"/>
              </a:defRPr>
            </a:lvl6pPr>
            <a:lvl7pPr marL="0" lvl="6" indent="0" algn="l">
              <a:spcBef>
                <a:spcPts val="0"/>
              </a:spcBef>
              <a:buNone/>
              <a:defRPr sz="1000" b="0" i="0" u="none" strike="noStrike" cap="none">
                <a:solidFill>
                  <a:schemeClr val="accent6"/>
                </a:solidFill>
                <a:latin typeface="Century Gothic"/>
                <a:ea typeface="Century Gothic"/>
                <a:cs typeface="Century Gothic"/>
                <a:sym typeface="Century Gothic"/>
              </a:defRPr>
            </a:lvl7pPr>
            <a:lvl8pPr marL="0" lvl="7" indent="0" algn="l">
              <a:spcBef>
                <a:spcPts val="0"/>
              </a:spcBef>
              <a:buNone/>
              <a:defRPr sz="1000" b="0" i="0" u="none" strike="noStrike" cap="none">
                <a:solidFill>
                  <a:schemeClr val="accent6"/>
                </a:solidFill>
                <a:latin typeface="Century Gothic"/>
                <a:ea typeface="Century Gothic"/>
                <a:cs typeface="Century Gothic"/>
                <a:sym typeface="Century Gothic"/>
              </a:defRPr>
            </a:lvl8pPr>
            <a:lvl9pPr marL="0" lvl="8" indent="0" algn="l">
              <a:spcBef>
                <a:spcPts val="0"/>
              </a:spcBef>
              <a:buNone/>
              <a:defRPr sz="1000" b="0" i="0" u="none" strike="noStrike" cap="none">
                <a:solidFill>
                  <a:schemeClr val="accent6"/>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721857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43">
            <a:extLst>
              <a:ext uri="{28A0092B-C50C-407E-A947-70E740481C1C}">
                <a14:useLocalDpi xmlns:a14="http://schemas.microsoft.com/office/drawing/2010/main" val="0"/>
              </a:ext>
            </a:extLst>
          </a:blip>
          <a:srcRect t="13522" r="58666" b="24381"/>
          <a:stretch/>
        </p:blipFill>
        <p:spPr>
          <a:xfrm>
            <a:off x="7105024" y="0"/>
            <a:ext cx="2038976" cy="5143093"/>
          </a:xfrm>
          <a:prstGeom prst="rect">
            <a:avLst/>
          </a:prstGeom>
        </p:spPr>
      </p:pic>
      <p:sp>
        <p:nvSpPr>
          <p:cNvPr id="2" name="Title Placeholder 1"/>
          <p:cNvSpPr>
            <a:spLocks noGrp="1"/>
          </p:cNvSpPr>
          <p:nvPr>
            <p:ph type="title"/>
          </p:nvPr>
        </p:nvSpPr>
        <p:spPr>
          <a:xfrm>
            <a:off x="457200" y="205978"/>
            <a:ext cx="8229600" cy="795049"/>
          </a:xfrm>
          <a:prstGeom prst="rect">
            <a:avLst/>
          </a:prstGeom>
        </p:spPr>
        <p:txBody>
          <a:bodyPr vert="horz" lIns="91440" tIns="45720" rIns="91440" bIns="45720" rtlCol="0" anchor="b">
            <a:normAutofit/>
          </a:bodyPr>
          <a:lstStyle/>
          <a:p>
            <a:r>
              <a:rPr lang="x-none" dirty="0"/>
              <a:t>Click to edit Master title style</a:t>
            </a:r>
            <a:endParaRPr lang="en-US" dirty="0"/>
          </a:p>
        </p:txBody>
      </p:sp>
      <p:sp>
        <p:nvSpPr>
          <p:cNvPr id="3" name="Text Placeholder 2"/>
          <p:cNvSpPr>
            <a:spLocks noGrp="1"/>
          </p:cNvSpPr>
          <p:nvPr>
            <p:ph type="body" idx="1"/>
          </p:nvPr>
        </p:nvSpPr>
        <p:spPr>
          <a:xfrm>
            <a:off x="457200" y="1126157"/>
            <a:ext cx="8229600" cy="3291384"/>
          </a:xfrm>
          <a:prstGeom prst="rect">
            <a:avLst/>
          </a:prstGeom>
        </p:spPr>
        <p:txBody>
          <a:bodyPr vert="horz" lIns="91440" tIns="45720" rIns="91440" bIns="45720" rtlCol="0">
            <a:normAutofit/>
          </a:bodyPr>
          <a:lstStyle/>
          <a:p>
            <a:pPr lvl="0"/>
            <a:r>
              <a:rPr lang="x-none" dirty="0"/>
              <a:t>Click to edit Master text styles</a:t>
            </a:r>
          </a:p>
          <a:p>
            <a:pPr lvl="1"/>
            <a:r>
              <a:rPr lang="x-none" dirty="0"/>
              <a:t>Second level</a:t>
            </a:r>
          </a:p>
          <a:p>
            <a:pPr lvl="2"/>
            <a:r>
              <a:rPr lang="x-none" dirty="0"/>
              <a:t>Third level</a:t>
            </a:r>
          </a:p>
          <a:p>
            <a:pPr lvl="3"/>
            <a:r>
              <a:rPr lang="x-none" dirty="0"/>
              <a:t>Fourth level</a:t>
            </a:r>
          </a:p>
          <a:p>
            <a:pPr lvl="4"/>
            <a:r>
              <a:rPr lang="x-none" dirty="0"/>
              <a:t>Fifth level</a:t>
            </a:r>
            <a:endParaRPr lang="en-US" dirty="0"/>
          </a:p>
        </p:txBody>
      </p:sp>
      <p:sp>
        <p:nvSpPr>
          <p:cNvPr id="5" name="Footer Placeholder 4"/>
          <p:cNvSpPr>
            <a:spLocks noGrp="1"/>
          </p:cNvSpPr>
          <p:nvPr>
            <p:ph type="ftr" sz="quarter" idx="3"/>
          </p:nvPr>
        </p:nvSpPr>
        <p:spPr>
          <a:xfrm>
            <a:off x="457200" y="4668182"/>
            <a:ext cx="3171637" cy="163659"/>
          </a:xfrm>
          <a:prstGeom prst="rect">
            <a:avLst/>
          </a:prstGeom>
        </p:spPr>
        <p:txBody>
          <a:bodyPr vert="horz" lIns="91440" tIns="45720" rIns="91440" bIns="45720" rtlCol="0" anchor="ctr"/>
          <a:lstStyle>
            <a:lvl1pPr algn="l">
              <a:defRPr lang="en-US" sz="1000" b="0" i="1" smtClean="0">
                <a:solidFill>
                  <a:srgbClr val="9A3434"/>
                </a:solidFill>
                <a:effectLst/>
              </a:defRPr>
            </a:lvl1pPr>
          </a:lstStyle>
          <a:p>
            <a:endParaRPr lang="en-US" dirty="0"/>
          </a:p>
        </p:txBody>
      </p:sp>
      <p:sp>
        <p:nvSpPr>
          <p:cNvPr id="6" name="Slide Number Placeholder 5"/>
          <p:cNvSpPr>
            <a:spLocks noGrp="1"/>
          </p:cNvSpPr>
          <p:nvPr>
            <p:ph type="sldNum" sz="quarter" idx="4"/>
          </p:nvPr>
        </p:nvSpPr>
        <p:spPr>
          <a:xfrm>
            <a:off x="8484446" y="4599171"/>
            <a:ext cx="324663" cy="238385"/>
          </a:xfrm>
          <a:prstGeom prst="rect">
            <a:avLst/>
          </a:prstGeom>
          <a:noFill/>
          <a:ln>
            <a:noFill/>
          </a:ln>
        </p:spPr>
        <p:style>
          <a:lnRef idx="2">
            <a:schemeClr val="accent3"/>
          </a:lnRef>
          <a:fillRef idx="1">
            <a:schemeClr val="lt1"/>
          </a:fillRef>
          <a:effectRef idx="0">
            <a:schemeClr val="accent3"/>
          </a:effectRef>
          <a:fontRef idx="none"/>
        </p:style>
        <p:txBody>
          <a:bodyPr vert="horz" lIns="91440" tIns="45720" rIns="91440" bIns="45720" rtlCol="0" anchor="t"/>
          <a:lstStyle>
            <a:lvl1pPr algn="l">
              <a:defRPr sz="1000">
                <a:solidFill>
                  <a:schemeClr val="accent6"/>
                </a:solidFill>
              </a:defRPr>
            </a:lvl1pPr>
          </a:lstStyle>
          <a:p>
            <a:fld id="{5AE8D7CA-E3B7-4D4D-92E6-0E0EA301BA9C}" type="slidenum">
              <a:rPr lang="en-US" smtClean="0"/>
              <a:pPr/>
              <a:t>‹#›</a:t>
            </a:fld>
            <a:endParaRPr lang="en-US" dirty="0"/>
          </a:p>
        </p:txBody>
      </p:sp>
      <p:pic>
        <p:nvPicPr>
          <p:cNvPr id="4" name="Picture 3"/>
          <p:cNvPicPr>
            <a:picLocks noChangeAspect="1"/>
          </p:cNvPicPr>
          <p:nvPr userDrawn="1"/>
        </p:nvPicPr>
        <p:blipFill rotWithShape="1">
          <a:blip r:embed="rId44">
            <a:extLst>
              <a:ext uri="{28A0092B-C50C-407E-A947-70E740481C1C}">
                <a14:useLocalDpi xmlns:a14="http://schemas.microsoft.com/office/drawing/2010/main" val="0"/>
              </a:ext>
            </a:extLst>
          </a:blip>
          <a:srcRect b="82911"/>
          <a:stretch/>
        </p:blipFill>
        <p:spPr>
          <a:xfrm>
            <a:off x="0" y="5064817"/>
            <a:ext cx="9144000" cy="95058"/>
          </a:xfrm>
          <a:prstGeom prst="rect">
            <a:avLst/>
          </a:prstGeom>
        </p:spPr>
      </p:pic>
      <p:cxnSp>
        <p:nvCxnSpPr>
          <p:cNvPr id="9" name="Straight Connector 8"/>
          <p:cNvCxnSpPr/>
          <p:nvPr userDrawn="1"/>
        </p:nvCxnSpPr>
        <p:spPr>
          <a:xfrm flipH="1">
            <a:off x="8428566" y="4587200"/>
            <a:ext cx="6774" cy="244641"/>
          </a:xfrm>
          <a:prstGeom prst="line">
            <a:avLst/>
          </a:prstGeom>
          <a:ln w="9525">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673E1FE0-FA0A-4D47-A376-BD3049BCD39E}"/>
              </a:ext>
            </a:extLst>
          </p:cNvPr>
          <p:cNvSpPr/>
          <p:nvPr userDrawn="1"/>
        </p:nvSpPr>
        <p:spPr>
          <a:xfrm>
            <a:off x="457200" y="4893778"/>
            <a:ext cx="8229600" cy="215444"/>
          </a:xfrm>
          <a:prstGeom prst="rect">
            <a:avLst/>
          </a:prstGeom>
        </p:spPr>
        <p:txBody>
          <a:bodyPr wrap="square">
            <a:spAutoFit/>
          </a:bodyPr>
          <a:lstStyle/>
          <a:p>
            <a:pPr algn="ctr"/>
            <a:r>
              <a:rPr lang="en-US" sz="800" dirty="0">
                <a:solidFill>
                  <a:schemeClr val="bg1">
                    <a:lumMod val="50000"/>
                  </a:schemeClr>
                </a:solidFill>
                <a:latin typeface="Calibri" panose="020F0502020204030204" pitchFamily="34" charset="0"/>
                <a:cs typeface="Calibri" panose="020F0502020204030204" pitchFamily="34" charset="0"/>
              </a:rPr>
              <a:t>Unless otherwise specified this work is licensed under a Creative Commons Attribution 4.0 International License.</a:t>
            </a:r>
          </a:p>
        </p:txBody>
      </p:sp>
    </p:spTree>
    <p:extLst>
      <p:ext uri="{BB962C8B-B14F-4D97-AF65-F5344CB8AC3E}">
        <p14:creationId xmlns:p14="http://schemas.microsoft.com/office/powerpoint/2010/main" val="708592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703" r:id="rId8"/>
    <p:sldLayoutId id="2147483692" r:id="rId9"/>
    <p:sldLayoutId id="2147483693" r:id="rId10"/>
    <p:sldLayoutId id="2147483694" r:id="rId11"/>
    <p:sldLayoutId id="2147483682" r:id="rId12"/>
    <p:sldLayoutId id="2147483683" r:id="rId13"/>
    <p:sldLayoutId id="2147483661" r:id="rId14"/>
    <p:sldLayoutId id="2147483684" r:id="rId15"/>
    <p:sldLayoutId id="2147483660" r:id="rId16"/>
    <p:sldLayoutId id="2147483662" r:id="rId17"/>
    <p:sldLayoutId id="2147483663" r:id="rId18"/>
    <p:sldLayoutId id="2147483664" r:id="rId19"/>
    <p:sldLayoutId id="2147483665" r:id="rId20"/>
    <p:sldLayoutId id="2147483666" r:id="rId21"/>
    <p:sldLayoutId id="2147483688" r:id="rId22"/>
    <p:sldLayoutId id="2147483667" r:id="rId23"/>
    <p:sldLayoutId id="2147483668" r:id="rId24"/>
    <p:sldLayoutId id="2147483669" r:id="rId25"/>
    <p:sldLayoutId id="2147483690" r:id="rId26"/>
    <p:sldLayoutId id="2147483691" r:id="rId27"/>
    <p:sldLayoutId id="2147483704" r:id="rId28"/>
    <p:sldLayoutId id="2147483670" r:id="rId29"/>
    <p:sldLayoutId id="2147483685" r:id="rId30"/>
    <p:sldLayoutId id="2147483686" r:id="rId31"/>
    <p:sldLayoutId id="2147483687" r:id="rId32"/>
    <p:sldLayoutId id="2147483671" r:id="rId33"/>
    <p:sldLayoutId id="2147483673" r:id="rId34"/>
    <p:sldLayoutId id="2147483695" r:id="rId35"/>
    <p:sldLayoutId id="2147483656" r:id="rId36"/>
    <p:sldLayoutId id="2147483657" r:id="rId37"/>
    <p:sldLayoutId id="2147483658" r:id="rId38"/>
    <p:sldLayoutId id="2147483659" r:id="rId39"/>
    <p:sldLayoutId id="2147483697" r:id="rId40"/>
    <p:sldLayoutId id="2147483705" r:id="rId41"/>
  </p:sldLayoutIdLst>
  <p:hf hdr="0" ftr="0" dt="0"/>
  <p:txStyles>
    <p:titleStyle>
      <a:lvl1pPr algn="l" defTabSz="457200" rtl="0" eaLnBrk="1" latinLnBrk="0" hangingPunct="1">
        <a:lnSpc>
          <a:spcPct val="90000"/>
        </a:lnSpc>
        <a:spcBef>
          <a:spcPct val="0"/>
        </a:spcBef>
        <a:buNone/>
        <a:defRPr sz="2800" b="1" i="0" kern="1200">
          <a:solidFill>
            <a:schemeClr val="accent1"/>
          </a:solidFill>
          <a:latin typeface="+mj-lt"/>
          <a:ea typeface="+mj-ea"/>
          <a:cs typeface="+mj-cs"/>
        </a:defRPr>
      </a:lvl1pPr>
    </p:titleStyle>
    <p:bodyStyle>
      <a:lvl1pPr marL="342900" indent="-342900" algn="l" defTabSz="457200" rtl="0" eaLnBrk="1" latinLnBrk="0" hangingPunct="1">
        <a:spcBef>
          <a:spcPct val="20000"/>
        </a:spcBef>
        <a:buClr>
          <a:schemeClr val="accent2"/>
        </a:buClr>
        <a:buSzPct val="100000"/>
        <a:buFont typeface="Wingdings" charset="2"/>
        <a:buChar char="§"/>
        <a:defRPr sz="2800" b="0" i="0" kern="1200">
          <a:solidFill>
            <a:schemeClr val="tx1"/>
          </a:solidFill>
          <a:latin typeface="Calibri" charset="0"/>
          <a:ea typeface="Calibri" charset="0"/>
          <a:cs typeface="Calibri" charset="0"/>
        </a:defRPr>
      </a:lvl1pPr>
      <a:lvl2pPr marL="742950" indent="-285750" algn="l" defTabSz="457200" rtl="0" eaLnBrk="1" latinLnBrk="0" hangingPunct="1">
        <a:spcBef>
          <a:spcPct val="20000"/>
        </a:spcBef>
        <a:buClr>
          <a:schemeClr val="tx1">
            <a:lumMod val="65000"/>
            <a:lumOff val="35000"/>
          </a:schemeClr>
        </a:buClr>
        <a:buFont typeface="Wingdings" charset="2"/>
        <a:buChar char="§"/>
        <a:defRPr sz="2600" b="0" i="0" kern="1200">
          <a:solidFill>
            <a:schemeClr val="tx2"/>
          </a:solidFill>
          <a:latin typeface="Calibri" charset="0"/>
          <a:ea typeface="Calibri" charset="0"/>
          <a:cs typeface="Calibri" charset="0"/>
        </a:defRPr>
      </a:lvl2pPr>
      <a:lvl3pPr marL="1143000" indent="-228600" algn="l" defTabSz="457200" rtl="0" eaLnBrk="1" latinLnBrk="0" hangingPunct="1">
        <a:spcBef>
          <a:spcPct val="20000"/>
        </a:spcBef>
        <a:buClr>
          <a:schemeClr val="accent2">
            <a:lumMod val="60000"/>
            <a:lumOff val="40000"/>
          </a:schemeClr>
        </a:buClr>
        <a:buFont typeface="Wingdings" charset="2"/>
        <a:buChar char="§"/>
        <a:defRPr sz="2400" b="0" i="0" kern="1200">
          <a:solidFill>
            <a:schemeClr val="accent4">
              <a:lumMod val="75000"/>
            </a:schemeClr>
          </a:solidFill>
          <a:latin typeface="Calibri" charset="0"/>
          <a:ea typeface="Calibri" charset="0"/>
          <a:cs typeface="Calibri" charset="0"/>
        </a:defRPr>
      </a:lvl3pPr>
      <a:lvl4pPr marL="1600200" indent="-228600" algn="l" defTabSz="457200" rtl="0" eaLnBrk="1" latinLnBrk="0" hangingPunct="1">
        <a:spcBef>
          <a:spcPct val="20000"/>
        </a:spcBef>
        <a:buClr>
          <a:schemeClr val="accent5">
            <a:lumMod val="75000"/>
          </a:schemeClr>
        </a:buClr>
        <a:buFont typeface="Wingdings" charset="2"/>
        <a:buChar char="§"/>
        <a:defRPr sz="2400" b="0" i="0" kern="1200">
          <a:solidFill>
            <a:schemeClr val="accent5">
              <a:lumMod val="75000"/>
            </a:schemeClr>
          </a:solidFill>
          <a:latin typeface="Calibri" charset="0"/>
          <a:ea typeface="Calibri" charset="0"/>
          <a:cs typeface="Calibri" charset="0"/>
        </a:defRPr>
      </a:lvl4pPr>
      <a:lvl5pPr marL="2057400" indent="-228600" algn="l" defTabSz="457200" rtl="0" eaLnBrk="1" latinLnBrk="0" hangingPunct="1">
        <a:spcBef>
          <a:spcPct val="20000"/>
        </a:spcBef>
        <a:buFont typeface="Wingdings" charset="2"/>
        <a:buChar char="§"/>
        <a:defRPr sz="1800" b="0" i="0" kern="1200">
          <a:solidFill>
            <a:schemeClr val="accent5">
              <a:lumMod val="75000"/>
            </a:schemeClr>
          </a:solidFill>
          <a:latin typeface="Calibri" charset="0"/>
          <a:ea typeface="Calibri" charset="0"/>
          <a:cs typeface="Calibri"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mailto:mura@mit.edu"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fnl.mit.edu/may-june-2021/on-the-20th-anniversary-of-opencourseware-how-it-bega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hyperlink" Target="https://ocw.mit.edu/about/" TargetMode="External"/><Relationship Id="rId2" Type="http://schemas.openxmlformats.org/officeDocument/2006/relationships/hyperlink" Target="http://web.mit.edu/webcast/ocw/1320/"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3" Type="http://schemas.openxmlformats.org/officeDocument/2006/relationships/hyperlink" Target="http://www.theoryofchange.org/wp-content/uploads/toco_library/pdf/ToCBasics.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25970"/>
            <a:ext cx="7772400" cy="1366838"/>
          </a:xfrm>
        </p:spPr>
        <p:txBody>
          <a:bodyPr>
            <a:normAutofit/>
          </a:bodyPr>
          <a:lstStyle/>
          <a:p>
            <a:pPr algn="ctr"/>
            <a:r>
              <a:rPr lang="en-US" dirty="0"/>
              <a:t>Sustainability of OER Initiatives</a:t>
            </a:r>
            <a:endParaRPr lang="en-US" sz="3100" b="0" cap="none" dirty="0"/>
          </a:p>
        </p:txBody>
      </p:sp>
      <p:sp>
        <p:nvSpPr>
          <p:cNvPr id="3" name="Subtitle 2"/>
          <p:cNvSpPr>
            <a:spLocks noGrp="1"/>
          </p:cNvSpPr>
          <p:nvPr>
            <p:ph type="subTitle" idx="1"/>
          </p:nvPr>
        </p:nvSpPr>
        <p:spPr>
          <a:xfrm>
            <a:off x="1371600" y="3447186"/>
            <a:ext cx="6400800" cy="1314450"/>
          </a:xfrm>
        </p:spPr>
        <p:txBody>
          <a:bodyPr anchor="ctr">
            <a:normAutofit/>
          </a:bodyPr>
          <a:lstStyle/>
          <a:p>
            <a:pPr algn="ctr"/>
            <a:r>
              <a:rPr lang="en-US" sz="2000" dirty="0"/>
              <a:t>Brandon Muramatsu, MIT</a:t>
            </a:r>
            <a:br>
              <a:rPr lang="en-US" sz="2000" dirty="0"/>
            </a:br>
            <a:r>
              <a:rPr lang="en-US" sz="2000" dirty="0"/>
              <a:t>Institute for OER, July 15, 2022</a:t>
            </a:r>
          </a:p>
        </p:txBody>
      </p:sp>
      <p:sp>
        <p:nvSpPr>
          <p:cNvPr id="4" name="Slide Number Placeholder 3"/>
          <p:cNvSpPr>
            <a:spLocks noGrp="1"/>
          </p:cNvSpPr>
          <p:nvPr>
            <p:ph type="sldNum" sz="quarter" idx="12"/>
          </p:nvPr>
        </p:nvSpPr>
        <p:spPr/>
        <p:txBody>
          <a:bodyPr/>
          <a:lstStyle/>
          <a:p>
            <a:fld id="{5AE8D7CA-E3B7-4D4D-92E6-0E0EA301BA9C}" type="slidenum">
              <a:rPr lang="en-US" smtClean="0"/>
              <a:pPr/>
              <a:t>1</a:t>
            </a:fld>
            <a:endParaRPr lang="en-US" dirty="0"/>
          </a:p>
        </p:txBody>
      </p:sp>
    </p:spTree>
    <p:extLst>
      <p:ext uri="{BB962C8B-B14F-4D97-AF65-F5344CB8AC3E}">
        <p14:creationId xmlns:p14="http://schemas.microsoft.com/office/powerpoint/2010/main" val="1858525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24FA-8218-C24D-A890-EF9E7ACD873A}"/>
              </a:ext>
            </a:extLst>
          </p:cNvPr>
          <p:cNvSpPr>
            <a:spLocks noGrp="1"/>
          </p:cNvSpPr>
          <p:nvPr>
            <p:ph type="title"/>
          </p:nvPr>
        </p:nvSpPr>
        <p:spPr/>
        <p:txBody>
          <a:bodyPr/>
          <a:lstStyle/>
          <a:p>
            <a:r>
              <a:rPr lang="en-US" dirty="0"/>
              <a:t>Introductions</a:t>
            </a:r>
          </a:p>
        </p:txBody>
      </p:sp>
      <p:sp>
        <p:nvSpPr>
          <p:cNvPr id="3" name="Content Placeholder 2">
            <a:extLst>
              <a:ext uri="{FF2B5EF4-FFF2-40B4-BE49-F238E27FC236}">
                <a16:creationId xmlns:a16="http://schemas.microsoft.com/office/drawing/2014/main" id="{DADDF8D3-4BA3-FE46-9569-E3E91C731F31}"/>
              </a:ext>
            </a:extLst>
          </p:cNvPr>
          <p:cNvSpPr>
            <a:spLocks noGrp="1"/>
          </p:cNvSpPr>
          <p:nvPr>
            <p:ph idx="13"/>
          </p:nvPr>
        </p:nvSpPr>
        <p:spPr>
          <a:xfrm>
            <a:off x="457199" y="1200150"/>
            <a:ext cx="8351909" cy="3577795"/>
          </a:xfrm>
        </p:spPr>
        <p:txBody>
          <a:bodyPr>
            <a:normAutofit/>
          </a:bodyPr>
          <a:lstStyle/>
          <a:p>
            <a:r>
              <a:rPr lang="en-US" dirty="0"/>
              <a:t>Who are we? What do we hope to learn from this session?</a:t>
            </a:r>
          </a:p>
          <a:p>
            <a:pPr lvl="1"/>
            <a:r>
              <a:rPr lang="en-US" dirty="0"/>
              <a:t>Your name</a:t>
            </a:r>
          </a:p>
          <a:p>
            <a:pPr lvl="1"/>
            <a:r>
              <a:rPr lang="en-US" dirty="0"/>
              <a:t>Institution name</a:t>
            </a:r>
          </a:p>
          <a:p>
            <a:pPr lvl="1"/>
            <a:r>
              <a:rPr lang="en-US" dirty="0"/>
              <a:t>Goals for this session</a:t>
            </a:r>
            <a:endParaRPr lang="en-US" b="1" dirty="0"/>
          </a:p>
        </p:txBody>
      </p:sp>
      <p:sp>
        <p:nvSpPr>
          <p:cNvPr id="4" name="Slide Number Placeholder 3">
            <a:extLst>
              <a:ext uri="{FF2B5EF4-FFF2-40B4-BE49-F238E27FC236}">
                <a16:creationId xmlns:a16="http://schemas.microsoft.com/office/drawing/2014/main" id="{30096C0B-3651-834F-8AC5-71AABEAED2B9}"/>
              </a:ext>
            </a:extLst>
          </p:cNvPr>
          <p:cNvSpPr>
            <a:spLocks noGrp="1"/>
          </p:cNvSpPr>
          <p:nvPr>
            <p:ph type="sldNum" sz="quarter" idx="4"/>
          </p:nvPr>
        </p:nvSpPr>
        <p:spPr/>
        <p:txBody>
          <a:bodyPr/>
          <a:lstStyle/>
          <a:p>
            <a:fld id="{5AE8D7CA-E3B7-4D4D-92E6-0E0EA301BA9C}" type="slidenum">
              <a:rPr lang="en-US" smtClean="0"/>
              <a:pPr/>
              <a:t>2</a:t>
            </a:fld>
            <a:endParaRPr lang="en-US" dirty="0"/>
          </a:p>
        </p:txBody>
      </p:sp>
      <p:graphicFrame>
        <p:nvGraphicFramePr>
          <p:cNvPr id="9" name="Object 8">
            <a:extLst>
              <a:ext uri="{FF2B5EF4-FFF2-40B4-BE49-F238E27FC236}">
                <a16:creationId xmlns:a16="http://schemas.microsoft.com/office/drawing/2014/main" id="{6B763AEB-8758-1C42-AAB0-9BCACB7C450C}"/>
              </a:ext>
            </a:extLst>
          </p:cNvPr>
          <p:cNvGraphicFramePr>
            <a:graphicFrameLocks noChangeAspect="1"/>
          </p:cNvGraphicFramePr>
          <p:nvPr>
            <p:extLst>
              <p:ext uri="{D42A27DB-BD31-4B8C-83A1-F6EECF244321}">
                <p14:modId xmlns:p14="http://schemas.microsoft.com/office/powerpoint/2010/main" val="466260198"/>
              </p:ext>
            </p:extLst>
          </p:nvPr>
        </p:nvGraphicFramePr>
        <p:xfrm>
          <a:off x="1629603" y="5302703"/>
          <a:ext cx="6007100" cy="4660900"/>
        </p:xfrm>
        <a:graphic>
          <a:graphicData uri="http://schemas.openxmlformats.org/presentationml/2006/ole">
            <mc:AlternateContent xmlns:mc="http://schemas.openxmlformats.org/markup-compatibility/2006">
              <mc:Choice xmlns:v="urn:schemas-microsoft-com:vml" Requires="v">
                <p:oleObj name="Worksheet" r:id="rId2" imgW="6007100" imgH="4660900" progId="Excel.Sheet.12">
                  <p:embed/>
                </p:oleObj>
              </mc:Choice>
              <mc:Fallback>
                <p:oleObj name="Worksheet" r:id="rId2" imgW="6007100" imgH="4660900" progId="Excel.Sheet.12">
                  <p:embed/>
                  <p:pic>
                    <p:nvPicPr>
                      <p:cNvPr id="0" name=""/>
                      <p:cNvPicPr/>
                      <p:nvPr/>
                    </p:nvPicPr>
                    <p:blipFill>
                      <a:blip r:embed="rId3"/>
                      <a:stretch>
                        <a:fillRect/>
                      </a:stretch>
                    </p:blipFill>
                    <p:spPr>
                      <a:xfrm>
                        <a:off x="1629603" y="5302703"/>
                        <a:ext cx="6007100" cy="4660900"/>
                      </a:xfrm>
                      <a:prstGeom prst="rect">
                        <a:avLst/>
                      </a:prstGeom>
                    </p:spPr>
                  </p:pic>
                </p:oleObj>
              </mc:Fallback>
            </mc:AlternateContent>
          </a:graphicData>
        </a:graphic>
      </p:graphicFrame>
    </p:spTree>
    <p:extLst>
      <p:ext uri="{BB962C8B-B14F-4D97-AF65-F5344CB8AC3E}">
        <p14:creationId xmlns:p14="http://schemas.microsoft.com/office/powerpoint/2010/main" val="423456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B9407CF-4D28-8F47-9B2D-242205B84310}"/>
              </a:ext>
            </a:extLst>
          </p:cNvPr>
          <p:cNvSpPr>
            <a:spLocks noGrp="1"/>
          </p:cNvSpPr>
          <p:nvPr>
            <p:ph type="title"/>
          </p:nvPr>
        </p:nvSpPr>
        <p:spPr/>
        <p:txBody>
          <a:bodyPr/>
          <a:lstStyle/>
          <a:p>
            <a:r>
              <a:rPr lang="en-US" dirty="0"/>
              <a:t>Poll: OER Stage</a:t>
            </a:r>
          </a:p>
        </p:txBody>
      </p:sp>
      <p:sp>
        <p:nvSpPr>
          <p:cNvPr id="5" name="Slide Number Placeholder 4">
            <a:extLst>
              <a:ext uri="{FF2B5EF4-FFF2-40B4-BE49-F238E27FC236}">
                <a16:creationId xmlns:a16="http://schemas.microsoft.com/office/drawing/2014/main" id="{E7E1A58E-FDCC-2443-9745-F4D0020C55D1}"/>
              </a:ext>
            </a:extLst>
          </p:cNvPr>
          <p:cNvSpPr>
            <a:spLocks noGrp="1"/>
          </p:cNvSpPr>
          <p:nvPr>
            <p:ph type="sldNum" sz="quarter" idx="12"/>
          </p:nvPr>
        </p:nvSpPr>
        <p:spPr/>
        <p:txBody>
          <a:bodyPr/>
          <a:lstStyle/>
          <a:p>
            <a:fld id="{5AE8D7CA-E3B7-4D4D-92E6-0E0EA301BA9C}" type="slidenum">
              <a:rPr lang="en-US" smtClean="0"/>
              <a:t>3</a:t>
            </a:fld>
            <a:endParaRPr lang="en-US"/>
          </a:p>
        </p:txBody>
      </p:sp>
      <p:sp>
        <p:nvSpPr>
          <p:cNvPr id="9" name="Content Placeholder 8">
            <a:extLst>
              <a:ext uri="{FF2B5EF4-FFF2-40B4-BE49-F238E27FC236}">
                <a16:creationId xmlns:a16="http://schemas.microsoft.com/office/drawing/2014/main" id="{06F544D7-4132-6848-AF86-37FD9DF9947F}"/>
              </a:ext>
            </a:extLst>
          </p:cNvPr>
          <p:cNvSpPr>
            <a:spLocks noGrp="1"/>
          </p:cNvSpPr>
          <p:nvPr>
            <p:ph sz="half" idx="4294967295"/>
          </p:nvPr>
        </p:nvSpPr>
        <p:spPr>
          <a:xfrm>
            <a:off x="7512050" y="1174750"/>
            <a:ext cx="1631950" cy="3297238"/>
          </a:xfrm>
        </p:spPr>
        <p:txBody>
          <a:bodyPr>
            <a:normAutofit/>
          </a:bodyPr>
          <a:lstStyle/>
          <a:p>
            <a:pPr marL="0" indent="0">
              <a:buNone/>
            </a:pPr>
            <a:r>
              <a:rPr lang="en-US" sz="1200" dirty="0">
                <a:solidFill>
                  <a:schemeClr val="bg1"/>
                </a:solidFill>
              </a:rPr>
              <a:t>Change</a:t>
            </a:r>
          </a:p>
          <a:p>
            <a:pPr marL="0" indent="0">
              <a:buNone/>
            </a:pPr>
            <a:r>
              <a:rPr lang="en-US" sz="1200" dirty="0">
                <a:solidFill>
                  <a:schemeClr val="bg1"/>
                </a:solidFill>
              </a:rPr>
              <a:t>Led moderate scale change</a:t>
            </a:r>
          </a:p>
          <a:p>
            <a:pPr marL="0" indent="0">
              <a:buNone/>
            </a:pPr>
            <a:r>
              <a:rPr lang="en-US" sz="1200" dirty="0">
                <a:solidFill>
                  <a:schemeClr val="bg1"/>
                </a:solidFill>
              </a:rPr>
              <a:t>Participated in moderate scale change</a:t>
            </a:r>
          </a:p>
          <a:p>
            <a:pPr marL="0" indent="0">
              <a:buNone/>
            </a:pPr>
            <a:r>
              <a:rPr lang="en-US" sz="1200" dirty="0">
                <a:solidFill>
                  <a:schemeClr val="bg1"/>
                </a:solidFill>
              </a:rPr>
              <a:t>Led smaller scale change</a:t>
            </a:r>
          </a:p>
          <a:p>
            <a:pPr marL="0" indent="0">
              <a:buNone/>
            </a:pPr>
            <a:r>
              <a:rPr lang="en-US" sz="1200" dirty="0">
                <a:solidFill>
                  <a:schemeClr val="bg1"/>
                </a:solidFill>
              </a:rPr>
              <a:t>Participated in smaller scale change</a:t>
            </a:r>
          </a:p>
          <a:p>
            <a:pPr marL="0" indent="0">
              <a:buNone/>
            </a:pPr>
            <a:r>
              <a:rPr lang="en-US" sz="1200" dirty="0">
                <a:solidFill>
                  <a:schemeClr val="bg1"/>
                </a:solidFill>
              </a:rPr>
              <a:t>No Answer</a:t>
            </a:r>
          </a:p>
        </p:txBody>
      </p:sp>
      <p:sp>
        <p:nvSpPr>
          <p:cNvPr id="2" name="TextBox 1">
            <a:extLst>
              <a:ext uri="{FF2B5EF4-FFF2-40B4-BE49-F238E27FC236}">
                <a16:creationId xmlns:a16="http://schemas.microsoft.com/office/drawing/2014/main" id="{5B8BAC8A-2E12-844F-A7FC-65CFFD279376}"/>
              </a:ext>
            </a:extLst>
          </p:cNvPr>
          <p:cNvSpPr txBox="1"/>
          <p:nvPr/>
        </p:nvSpPr>
        <p:spPr>
          <a:xfrm>
            <a:off x="4165478" y="2387084"/>
            <a:ext cx="813043" cy="369332"/>
          </a:xfrm>
          <a:prstGeom prst="rect">
            <a:avLst/>
          </a:prstGeom>
          <a:noFill/>
        </p:spPr>
        <p:txBody>
          <a:bodyPr wrap="none" rtlCol="0">
            <a:spAutoFit/>
          </a:bodyPr>
          <a:lstStyle/>
          <a:p>
            <a:pPr algn="ctr"/>
            <a:r>
              <a:rPr lang="en-US" dirty="0"/>
              <a:t>Zoom</a:t>
            </a:r>
          </a:p>
        </p:txBody>
      </p:sp>
    </p:spTree>
    <p:extLst>
      <p:ext uri="{BB962C8B-B14F-4D97-AF65-F5344CB8AC3E}">
        <p14:creationId xmlns:p14="http://schemas.microsoft.com/office/powerpoint/2010/main" val="2056054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A0E64-7E20-BA4D-8198-1B1921ED9F2A}"/>
              </a:ext>
            </a:extLst>
          </p:cNvPr>
          <p:cNvSpPr>
            <a:spLocks noGrp="1"/>
          </p:cNvSpPr>
          <p:nvPr>
            <p:ph type="title"/>
          </p:nvPr>
        </p:nvSpPr>
        <p:spPr/>
        <p:txBody>
          <a:bodyPr/>
          <a:lstStyle/>
          <a:p>
            <a:r>
              <a:rPr lang="en-US" dirty="0"/>
              <a:t>About Me</a:t>
            </a:r>
          </a:p>
        </p:txBody>
      </p:sp>
      <p:sp>
        <p:nvSpPr>
          <p:cNvPr id="3" name="Content Placeholder 2">
            <a:extLst>
              <a:ext uri="{FF2B5EF4-FFF2-40B4-BE49-F238E27FC236}">
                <a16:creationId xmlns:a16="http://schemas.microsoft.com/office/drawing/2014/main" id="{BBDDB3F4-4B65-A34D-884C-A197B0A4175A}"/>
              </a:ext>
            </a:extLst>
          </p:cNvPr>
          <p:cNvSpPr>
            <a:spLocks noGrp="1"/>
          </p:cNvSpPr>
          <p:nvPr>
            <p:ph idx="13"/>
          </p:nvPr>
        </p:nvSpPr>
        <p:spPr>
          <a:xfrm>
            <a:off x="457200" y="1200150"/>
            <a:ext cx="8229600" cy="3845379"/>
          </a:xfrm>
        </p:spPr>
        <p:txBody>
          <a:bodyPr>
            <a:normAutofit fontScale="92500" lnSpcReduction="10000"/>
          </a:bodyPr>
          <a:lstStyle/>
          <a:p>
            <a:r>
              <a:rPr lang="en-US" sz="2000" dirty="0"/>
              <a:t>Brandon Muramatsu, </a:t>
            </a:r>
            <a:r>
              <a:rPr lang="en-US" sz="2000" dirty="0">
                <a:hlinkClick r:id="rId2"/>
              </a:rPr>
              <a:t>mura@mit.edu</a:t>
            </a:r>
            <a:endParaRPr lang="en-US" sz="2000" dirty="0"/>
          </a:p>
          <a:p>
            <a:pPr lvl="1"/>
            <a:r>
              <a:rPr lang="en-US" sz="1800" dirty="0"/>
              <a:t>Associate Director, Projects, MIT Open Learning</a:t>
            </a:r>
          </a:p>
          <a:p>
            <a:r>
              <a:rPr lang="en-US" sz="2000" dirty="0"/>
              <a:t>Brief background on Brandon: Involved with Open Education since 2004</a:t>
            </a:r>
          </a:p>
          <a:p>
            <a:pPr lvl="1"/>
            <a:r>
              <a:rPr lang="en-US" sz="1800" dirty="0"/>
              <a:t>Initially developing platform software for OpenCourseWare and courses for a university-wide OCW; nurtured OCW community and OER in higher education</a:t>
            </a:r>
          </a:p>
          <a:p>
            <a:pPr lvl="1"/>
            <a:r>
              <a:rPr lang="en-US" sz="1800" dirty="0"/>
              <a:t>Direct courseware development, supporting faculty, creating repositories of content and assessments, advising/starting new institutions</a:t>
            </a:r>
          </a:p>
          <a:p>
            <a:pPr lvl="1"/>
            <a:r>
              <a:rPr lang="en-US" sz="1800" dirty="0"/>
              <a:t>Led/leading OER initiatives in K-12 (India, Belize), Community Colleges (U.S.), 4-year Universities (U.S.)</a:t>
            </a:r>
          </a:p>
          <a:p>
            <a:pPr lvl="1"/>
            <a:r>
              <a:rPr lang="en-US" sz="1800" dirty="0"/>
              <a:t>My day job is large-scale, multi-year education and education technology </a:t>
            </a:r>
            <a:r>
              <a:rPr lang="en-US" sz="1800" b="1" dirty="0"/>
              <a:t>projects</a:t>
            </a:r>
          </a:p>
          <a:p>
            <a:pPr lvl="2"/>
            <a:r>
              <a:rPr lang="en-US" sz="1600" dirty="0"/>
              <a:t>Open source assessment engine to support partially connected secondary schools (478)</a:t>
            </a:r>
          </a:p>
          <a:p>
            <a:pPr lvl="2"/>
            <a:r>
              <a:rPr lang="en-US" sz="1600" dirty="0"/>
              <a:t>Building a new international STEAM high school with OER at it’s core; founding board member of a U.S. OER high school</a:t>
            </a:r>
          </a:p>
          <a:p>
            <a:pPr lvl="2"/>
            <a:r>
              <a:rPr lang="en-US" sz="1600" dirty="0"/>
              <a:t>Advising on starting new research universities, regional innovation hubs</a:t>
            </a:r>
          </a:p>
        </p:txBody>
      </p:sp>
      <p:sp>
        <p:nvSpPr>
          <p:cNvPr id="4" name="Slide Number Placeholder 3">
            <a:extLst>
              <a:ext uri="{FF2B5EF4-FFF2-40B4-BE49-F238E27FC236}">
                <a16:creationId xmlns:a16="http://schemas.microsoft.com/office/drawing/2014/main" id="{241C2037-1B3F-2045-95AB-D19DF00A1513}"/>
              </a:ext>
            </a:extLst>
          </p:cNvPr>
          <p:cNvSpPr>
            <a:spLocks noGrp="1"/>
          </p:cNvSpPr>
          <p:nvPr>
            <p:ph type="sldNum" sz="quarter" idx="4"/>
          </p:nvPr>
        </p:nvSpPr>
        <p:spPr/>
        <p:txBody>
          <a:bodyPr/>
          <a:lstStyle/>
          <a:p>
            <a:fld id="{5AE8D7CA-E3B7-4D4D-92E6-0E0EA301BA9C}" type="slidenum">
              <a:rPr lang="en-US" smtClean="0"/>
              <a:pPr/>
              <a:t>4</a:t>
            </a:fld>
            <a:endParaRPr lang="en-US" dirty="0"/>
          </a:p>
        </p:txBody>
      </p:sp>
    </p:spTree>
    <p:extLst>
      <p:ext uri="{BB962C8B-B14F-4D97-AF65-F5344CB8AC3E}">
        <p14:creationId xmlns:p14="http://schemas.microsoft.com/office/powerpoint/2010/main" val="2431906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324FA-8218-C24D-A890-EF9E7ACD873A}"/>
              </a:ext>
            </a:extLst>
          </p:cNvPr>
          <p:cNvSpPr>
            <a:spLocks noGrp="1"/>
          </p:cNvSpPr>
          <p:nvPr>
            <p:ph type="title"/>
          </p:nvPr>
        </p:nvSpPr>
        <p:spPr/>
        <p:txBody>
          <a:bodyPr/>
          <a:lstStyle/>
          <a:p>
            <a:r>
              <a:rPr lang="en-US" dirty="0"/>
              <a:t>Session Goals</a:t>
            </a:r>
          </a:p>
        </p:txBody>
      </p:sp>
      <p:sp>
        <p:nvSpPr>
          <p:cNvPr id="3" name="Content Placeholder 2">
            <a:extLst>
              <a:ext uri="{FF2B5EF4-FFF2-40B4-BE49-F238E27FC236}">
                <a16:creationId xmlns:a16="http://schemas.microsoft.com/office/drawing/2014/main" id="{DADDF8D3-4BA3-FE46-9569-E3E91C731F31}"/>
              </a:ext>
            </a:extLst>
          </p:cNvPr>
          <p:cNvSpPr>
            <a:spLocks noGrp="1"/>
          </p:cNvSpPr>
          <p:nvPr>
            <p:ph idx="13"/>
          </p:nvPr>
        </p:nvSpPr>
        <p:spPr>
          <a:xfrm>
            <a:off x="457199" y="1200151"/>
            <a:ext cx="8351909" cy="3297708"/>
          </a:xfrm>
        </p:spPr>
        <p:txBody>
          <a:bodyPr>
            <a:normAutofit/>
          </a:bodyPr>
          <a:lstStyle/>
          <a:p>
            <a:r>
              <a:rPr lang="en-US" dirty="0"/>
              <a:t>Discuss and identify areas for you to consider and explore more regarding sustainability of your OER Initiative</a:t>
            </a:r>
          </a:p>
          <a:p>
            <a:pPr lvl="2"/>
            <a:endParaRPr lang="en-US" dirty="0"/>
          </a:p>
        </p:txBody>
      </p:sp>
      <p:sp>
        <p:nvSpPr>
          <p:cNvPr id="4" name="Slide Number Placeholder 3">
            <a:extLst>
              <a:ext uri="{FF2B5EF4-FFF2-40B4-BE49-F238E27FC236}">
                <a16:creationId xmlns:a16="http://schemas.microsoft.com/office/drawing/2014/main" id="{30096C0B-3651-834F-8AC5-71AABEAED2B9}"/>
              </a:ext>
            </a:extLst>
          </p:cNvPr>
          <p:cNvSpPr>
            <a:spLocks noGrp="1"/>
          </p:cNvSpPr>
          <p:nvPr>
            <p:ph type="sldNum" sz="quarter" idx="4"/>
          </p:nvPr>
        </p:nvSpPr>
        <p:spPr/>
        <p:txBody>
          <a:bodyPr/>
          <a:lstStyle/>
          <a:p>
            <a:fld id="{5AE8D7CA-E3B7-4D4D-92E6-0E0EA301BA9C}" type="slidenum">
              <a:rPr lang="en-US" smtClean="0"/>
              <a:pPr/>
              <a:t>5</a:t>
            </a:fld>
            <a:endParaRPr lang="en-US" dirty="0"/>
          </a:p>
        </p:txBody>
      </p:sp>
    </p:spTree>
    <p:extLst>
      <p:ext uri="{BB962C8B-B14F-4D97-AF65-F5344CB8AC3E}">
        <p14:creationId xmlns:p14="http://schemas.microsoft.com/office/powerpoint/2010/main" val="1137473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2BFE9-F5B9-3E40-90E8-CBC75BF7E6AA}"/>
              </a:ext>
            </a:extLst>
          </p:cNvPr>
          <p:cNvSpPr>
            <a:spLocks noGrp="1"/>
          </p:cNvSpPr>
          <p:nvPr>
            <p:ph type="title"/>
          </p:nvPr>
        </p:nvSpPr>
        <p:spPr/>
        <p:txBody>
          <a:bodyPr/>
          <a:lstStyle/>
          <a:p>
            <a:r>
              <a:rPr lang="en-US" dirty="0"/>
              <a:t>An OER Journey</a:t>
            </a:r>
          </a:p>
        </p:txBody>
      </p:sp>
      <p:sp>
        <p:nvSpPr>
          <p:cNvPr id="3" name="Content Placeholder 2">
            <a:extLst>
              <a:ext uri="{FF2B5EF4-FFF2-40B4-BE49-F238E27FC236}">
                <a16:creationId xmlns:a16="http://schemas.microsoft.com/office/drawing/2014/main" id="{6AFE392C-E1FF-3C41-8007-537CFA87092A}"/>
              </a:ext>
            </a:extLst>
          </p:cNvPr>
          <p:cNvSpPr>
            <a:spLocks noGrp="1"/>
          </p:cNvSpPr>
          <p:nvPr>
            <p:ph idx="13"/>
          </p:nvPr>
        </p:nvSpPr>
        <p:spPr/>
        <p:txBody>
          <a:bodyPr>
            <a:normAutofit fontScale="85000" lnSpcReduction="20000"/>
          </a:bodyPr>
          <a:lstStyle/>
          <a:p>
            <a:pPr marL="1603375" indent="-1603375">
              <a:buNone/>
            </a:pPr>
            <a:r>
              <a:rPr lang="en-US" b="1" dirty="0">
                <a:solidFill>
                  <a:srgbClr val="00B050"/>
                </a:solidFill>
              </a:rPr>
              <a:t>Today</a:t>
            </a:r>
            <a:r>
              <a:rPr lang="en-US" dirty="0">
                <a:solidFill>
                  <a:srgbClr val="00B050"/>
                </a:solidFill>
              </a:rPr>
              <a:t> </a:t>
            </a:r>
            <a:r>
              <a:rPr lang="en-US" dirty="0"/>
              <a:t>	Your college or university has </a:t>
            </a:r>
            <a:r>
              <a:rPr lang="en-US" b="1" dirty="0">
                <a:solidFill>
                  <a:srgbClr val="00B050"/>
                </a:solidFill>
              </a:rPr>
              <a:t>just started </a:t>
            </a:r>
            <a:r>
              <a:rPr lang="en-US" dirty="0"/>
              <a:t>an OER initiative and you’re getting lots of support from students!</a:t>
            </a:r>
          </a:p>
          <a:p>
            <a:pPr marL="1603375" indent="-1603375">
              <a:buNone/>
            </a:pPr>
            <a:r>
              <a:rPr lang="en-US" b="1" dirty="0">
                <a:solidFill>
                  <a:srgbClr val="00B050"/>
                </a:solidFill>
              </a:rPr>
              <a:t>In 2 years </a:t>
            </a:r>
            <a:r>
              <a:rPr lang="en-US" dirty="0"/>
              <a:t>	You just reported that your </a:t>
            </a:r>
            <a:r>
              <a:rPr lang="en-US" b="1" dirty="0">
                <a:solidFill>
                  <a:srgbClr val="00B050"/>
                </a:solidFill>
              </a:rPr>
              <a:t>students have saved hundreds of thousands of dollars </a:t>
            </a:r>
            <a:r>
              <a:rPr lang="en-US" dirty="0"/>
              <a:t>on textbooks through your OER initiative!</a:t>
            </a:r>
          </a:p>
          <a:p>
            <a:pPr marL="1603375" indent="-1603375">
              <a:buNone/>
            </a:pPr>
            <a:r>
              <a:rPr lang="en-US" b="1" i="1" dirty="0">
                <a:solidFill>
                  <a:srgbClr val="FF0000"/>
                </a:solidFill>
              </a:rPr>
              <a:t>In 5 years </a:t>
            </a:r>
            <a:r>
              <a:rPr lang="en-US" dirty="0"/>
              <a:t>	Your OER initiative is at </a:t>
            </a:r>
            <a:r>
              <a:rPr lang="en-US" b="1" i="1" dirty="0">
                <a:solidFill>
                  <a:srgbClr val="FF0000"/>
                </a:solidFill>
              </a:rPr>
              <a:t>risk of shutting down</a:t>
            </a:r>
            <a:r>
              <a:rPr lang="en-US" dirty="0"/>
              <a:t>. What happened?</a:t>
            </a:r>
            <a:br>
              <a:rPr lang="en-US" dirty="0"/>
            </a:br>
            <a:br>
              <a:rPr lang="en-US" dirty="0"/>
            </a:br>
            <a:endParaRPr lang="en-US" dirty="0"/>
          </a:p>
        </p:txBody>
      </p:sp>
      <p:sp>
        <p:nvSpPr>
          <p:cNvPr id="4" name="Slide Number Placeholder 3">
            <a:extLst>
              <a:ext uri="{FF2B5EF4-FFF2-40B4-BE49-F238E27FC236}">
                <a16:creationId xmlns:a16="http://schemas.microsoft.com/office/drawing/2014/main" id="{8B60ADE4-6FB9-1846-9394-D8128A46257A}"/>
              </a:ext>
            </a:extLst>
          </p:cNvPr>
          <p:cNvSpPr>
            <a:spLocks noGrp="1"/>
          </p:cNvSpPr>
          <p:nvPr>
            <p:ph type="sldNum" sz="quarter" idx="4"/>
          </p:nvPr>
        </p:nvSpPr>
        <p:spPr/>
        <p:txBody>
          <a:bodyPr/>
          <a:lstStyle/>
          <a:p>
            <a:fld id="{5AE8D7CA-E3B7-4D4D-92E6-0E0EA301BA9C}" type="slidenum">
              <a:rPr lang="en-US" smtClean="0"/>
              <a:pPr/>
              <a:t>6</a:t>
            </a:fld>
            <a:endParaRPr lang="en-US" dirty="0"/>
          </a:p>
        </p:txBody>
      </p:sp>
    </p:spTree>
    <p:extLst>
      <p:ext uri="{BB962C8B-B14F-4D97-AF65-F5344CB8AC3E}">
        <p14:creationId xmlns:p14="http://schemas.microsoft.com/office/powerpoint/2010/main" val="634933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2BFE9-F5B9-3E40-90E8-CBC75BF7E6AA}"/>
              </a:ext>
            </a:extLst>
          </p:cNvPr>
          <p:cNvSpPr>
            <a:spLocks noGrp="1"/>
          </p:cNvSpPr>
          <p:nvPr>
            <p:ph type="title"/>
          </p:nvPr>
        </p:nvSpPr>
        <p:spPr/>
        <p:txBody>
          <a:bodyPr/>
          <a:lstStyle/>
          <a:p>
            <a:r>
              <a:rPr lang="en-US" i="1" dirty="0"/>
              <a:t>A</a:t>
            </a:r>
            <a:r>
              <a:rPr lang="en-US" strike="sngStrike" dirty="0">
                <a:solidFill>
                  <a:schemeClr val="tx1">
                    <a:lumMod val="50000"/>
                    <a:lumOff val="50000"/>
                  </a:schemeClr>
                </a:solidFill>
              </a:rPr>
              <a:t>n</a:t>
            </a:r>
            <a:r>
              <a:rPr lang="en-US" dirty="0"/>
              <a:t> </a:t>
            </a:r>
            <a:r>
              <a:rPr lang="en-US" strike="sngStrike" dirty="0">
                <a:solidFill>
                  <a:schemeClr val="tx1">
                    <a:lumMod val="50000"/>
                    <a:lumOff val="50000"/>
                  </a:schemeClr>
                </a:solidFill>
              </a:rPr>
              <a:t>OER</a:t>
            </a:r>
            <a:r>
              <a:rPr lang="en-US" dirty="0"/>
              <a:t> </a:t>
            </a:r>
            <a:r>
              <a:rPr lang="en-US" i="1" dirty="0"/>
              <a:t>Journey of Change</a:t>
            </a:r>
          </a:p>
        </p:txBody>
      </p:sp>
      <p:sp>
        <p:nvSpPr>
          <p:cNvPr id="3" name="Content Placeholder 2">
            <a:extLst>
              <a:ext uri="{FF2B5EF4-FFF2-40B4-BE49-F238E27FC236}">
                <a16:creationId xmlns:a16="http://schemas.microsoft.com/office/drawing/2014/main" id="{6AFE392C-E1FF-3C41-8007-537CFA87092A}"/>
              </a:ext>
            </a:extLst>
          </p:cNvPr>
          <p:cNvSpPr>
            <a:spLocks noGrp="1"/>
          </p:cNvSpPr>
          <p:nvPr>
            <p:ph idx="13"/>
          </p:nvPr>
        </p:nvSpPr>
        <p:spPr/>
        <p:txBody>
          <a:bodyPr>
            <a:normAutofit fontScale="85000" lnSpcReduction="20000"/>
          </a:bodyPr>
          <a:lstStyle/>
          <a:p>
            <a:pPr marL="1603375" indent="-1603375">
              <a:buNone/>
            </a:pPr>
            <a:r>
              <a:rPr lang="en-US" b="1" dirty="0">
                <a:solidFill>
                  <a:srgbClr val="00B050"/>
                </a:solidFill>
              </a:rPr>
              <a:t>Today</a:t>
            </a:r>
            <a:r>
              <a:rPr lang="en-US" dirty="0">
                <a:solidFill>
                  <a:srgbClr val="00B050"/>
                </a:solidFill>
              </a:rPr>
              <a:t> </a:t>
            </a:r>
            <a:r>
              <a:rPr lang="en-US" dirty="0"/>
              <a:t>	Your college or university has </a:t>
            </a:r>
            <a:r>
              <a:rPr lang="en-US" b="1" dirty="0">
                <a:solidFill>
                  <a:srgbClr val="00B050"/>
                </a:solidFill>
              </a:rPr>
              <a:t>just started </a:t>
            </a:r>
            <a:r>
              <a:rPr lang="en-US" dirty="0"/>
              <a:t>an OER initiative and you’re getting lots of support from students!</a:t>
            </a:r>
          </a:p>
          <a:p>
            <a:pPr marL="1603375" indent="-1603375">
              <a:buNone/>
            </a:pPr>
            <a:r>
              <a:rPr lang="en-US" b="1" dirty="0">
                <a:solidFill>
                  <a:srgbClr val="00B050"/>
                </a:solidFill>
              </a:rPr>
              <a:t>In 2 years </a:t>
            </a:r>
            <a:r>
              <a:rPr lang="en-US" dirty="0"/>
              <a:t>	You just reported that your </a:t>
            </a:r>
            <a:r>
              <a:rPr lang="en-US" b="1" dirty="0">
                <a:solidFill>
                  <a:srgbClr val="00B050"/>
                </a:solidFill>
              </a:rPr>
              <a:t>students have saved hundreds of thousands of dollars </a:t>
            </a:r>
            <a:r>
              <a:rPr lang="en-US" dirty="0"/>
              <a:t>on textbooks through your OER initiative!</a:t>
            </a:r>
          </a:p>
          <a:p>
            <a:pPr marL="1603375" indent="-1603375">
              <a:buNone/>
            </a:pPr>
            <a:r>
              <a:rPr lang="en-US" b="1" i="1" dirty="0">
                <a:solidFill>
                  <a:srgbClr val="FF0000"/>
                </a:solidFill>
              </a:rPr>
              <a:t>In 5 years </a:t>
            </a:r>
            <a:r>
              <a:rPr lang="en-US" dirty="0"/>
              <a:t>	Your OER initiative is at </a:t>
            </a:r>
            <a:r>
              <a:rPr lang="en-US" b="1" i="1" dirty="0">
                <a:solidFill>
                  <a:srgbClr val="FF0000"/>
                </a:solidFill>
              </a:rPr>
              <a:t>risk of shutting down</a:t>
            </a:r>
            <a:r>
              <a:rPr lang="en-US" dirty="0"/>
              <a:t>. What happened?</a:t>
            </a:r>
            <a:br>
              <a:rPr lang="en-US" dirty="0"/>
            </a:br>
            <a:br>
              <a:rPr lang="en-US" dirty="0"/>
            </a:br>
            <a:endParaRPr lang="en-US" dirty="0"/>
          </a:p>
        </p:txBody>
      </p:sp>
      <p:sp>
        <p:nvSpPr>
          <p:cNvPr id="4" name="Slide Number Placeholder 3">
            <a:extLst>
              <a:ext uri="{FF2B5EF4-FFF2-40B4-BE49-F238E27FC236}">
                <a16:creationId xmlns:a16="http://schemas.microsoft.com/office/drawing/2014/main" id="{8B60ADE4-6FB9-1846-9394-D8128A46257A}"/>
              </a:ext>
            </a:extLst>
          </p:cNvPr>
          <p:cNvSpPr>
            <a:spLocks noGrp="1"/>
          </p:cNvSpPr>
          <p:nvPr>
            <p:ph type="sldNum" sz="quarter" idx="4"/>
          </p:nvPr>
        </p:nvSpPr>
        <p:spPr/>
        <p:txBody>
          <a:bodyPr/>
          <a:lstStyle/>
          <a:p>
            <a:fld id="{5AE8D7CA-E3B7-4D4D-92E6-0E0EA301BA9C}" type="slidenum">
              <a:rPr lang="en-US" smtClean="0"/>
              <a:pPr/>
              <a:t>7</a:t>
            </a:fld>
            <a:endParaRPr lang="en-US" dirty="0"/>
          </a:p>
        </p:txBody>
      </p:sp>
    </p:spTree>
    <p:extLst>
      <p:ext uri="{BB962C8B-B14F-4D97-AF65-F5344CB8AC3E}">
        <p14:creationId xmlns:p14="http://schemas.microsoft.com/office/powerpoint/2010/main" val="2947556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7F733-98BF-EE47-8B76-3B9DFA3DE0A7}"/>
              </a:ext>
            </a:extLst>
          </p:cNvPr>
          <p:cNvSpPr>
            <a:spLocks noGrp="1"/>
          </p:cNvSpPr>
          <p:nvPr>
            <p:ph type="title"/>
          </p:nvPr>
        </p:nvSpPr>
        <p:spPr/>
        <p:txBody>
          <a:bodyPr/>
          <a:lstStyle/>
          <a:p>
            <a:r>
              <a:rPr lang="en-US" dirty="0"/>
              <a:t>Change</a:t>
            </a:r>
          </a:p>
        </p:txBody>
      </p:sp>
      <p:sp>
        <p:nvSpPr>
          <p:cNvPr id="3" name="Content Placeholder 2">
            <a:extLst>
              <a:ext uri="{FF2B5EF4-FFF2-40B4-BE49-F238E27FC236}">
                <a16:creationId xmlns:a16="http://schemas.microsoft.com/office/drawing/2014/main" id="{D81E04A5-459D-A043-84F7-74F3D4BE87F4}"/>
              </a:ext>
            </a:extLst>
          </p:cNvPr>
          <p:cNvSpPr>
            <a:spLocks noGrp="1"/>
          </p:cNvSpPr>
          <p:nvPr>
            <p:ph idx="13"/>
          </p:nvPr>
        </p:nvSpPr>
        <p:spPr>
          <a:xfrm>
            <a:off x="457200" y="1200150"/>
            <a:ext cx="8229600" cy="3737372"/>
          </a:xfrm>
        </p:spPr>
        <p:txBody>
          <a:bodyPr>
            <a:normAutofit fontScale="85000" lnSpcReduction="10000"/>
          </a:bodyPr>
          <a:lstStyle/>
          <a:p>
            <a:r>
              <a:rPr lang="en-US" dirty="0"/>
              <a:t>Is your OER initiative fundamentally about </a:t>
            </a:r>
            <a:r>
              <a:rPr lang="en-US" b="1" dirty="0">
                <a:solidFill>
                  <a:schemeClr val="accent1"/>
                </a:solidFill>
              </a:rPr>
              <a:t>change</a:t>
            </a:r>
            <a:r>
              <a:rPr lang="en-US" dirty="0"/>
              <a:t>?</a:t>
            </a:r>
          </a:p>
          <a:p>
            <a:pPr lvl="1"/>
            <a:r>
              <a:rPr lang="en-US" dirty="0"/>
              <a:t>Are you trying to convince faculty and staff from multiple units or departments to support it? &lt;- It’s a change initiative</a:t>
            </a:r>
          </a:p>
          <a:p>
            <a:pPr lvl="1"/>
            <a:r>
              <a:rPr lang="en-US" dirty="0"/>
              <a:t>Are you trying to implement OER outside of one program or department? Is it university wide? &lt;- It’s a change initiative of potentially medium or large scale</a:t>
            </a:r>
          </a:p>
          <a:p>
            <a:r>
              <a:rPr lang="en-US" dirty="0"/>
              <a:t>Does your institution change bottom up or top down?</a:t>
            </a:r>
          </a:p>
          <a:p>
            <a:pPr lvl="1"/>
            <a:r>
              <a:rPr lang="en-US" dirty="0"/>
              <a:t>How does successful change happen at your institution?</a:t>
            </a:r>
          </a:p>
          <a:p>
            <a:pPr lvl="1"/>
            <a:r>
              <a:rPr lang="en-US" dirty="0"/>
              <a:t>What does this mean for the success of your initiative?</a:t>
            </a:r>
          </a:p>
          <a:p>
            <a:pPr lvl="1"/>
            <a:r>
              <a:rPr lang="en-US" dirty="0"/>
              <a:t>What leadership support do you need regardless?</a:t>
            </a:r>
          </a:p>
        </p:txBody>
      </p:sp>
      <p:sp>
        <p:nvSpPr>
          <p:cNvPr id="4" name="Slide Number Placeholder 3">
            <a:extLst>
              <a:ext uri="{FF2B5EF4-FFF2-40B4-BE49-F238E27FC236}">
                <a16:creationId xmlns:a16="http://schemas.microsoft.com/office/drawing/2014/main" id="{C31DA280-4949-344D-B3A9-A14DA6878ADF}"/>
              </a:ext>
            </a:extLst>
          </p:cNvPr>
          <p:cNvSpPr>
            <a:spLocks noGrp="1"/>
          </p:cNvSpPr>
          <p:nvPr>
            <p:ph type="sldNum" sz="quarter" idx="4"/>
          </p:nvPr>
        </p:nvSpPr>
        <p:spPr/>
        <p:txBody>
          <a:bodyPr/>
          <a:lstStyle/>
          <a:p>
            <a:fld id="{5AE8D7CA-E3B7-4D4D-92E6-0E0EA301BA9C}" type="slidenum">
              <a:rPr lang="en-US" smtClean="0"/>
              <a:pPr/>
              <a:t>8</a:t>
            </a:fld>
            <a:endParaRPr lang="en-US" dirty="0"/>
          </a:p>
        </p:txBody>
      </p:sp>
    </p:spTree>
    <p:extLst>
      <p:ext uri="{BB962C8B-B14F-4D97-AF65-F5344CB8AC3E}">
        <p14:creationId xmlns:p14="http://schemas.microsoft.com/office/powerpoint/2010/main" val="2189472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B9407CF-4D28-8F47-9B2D-242205B84310}"/>
              </a:ext>
            </a:extLst>
          </p:cNvPr>
          <p:cNvSpPr>
            <a:spLocks noGrp="1"/>
          </p:cNvSpPr>
          <p:nvPr>
            <p:ph type="title"/>
          </p:nvPr>
        </p:nvSpPr>
        <p:spPr/>
        <p:txBody>
          <a:bodyPr/>
          <a:lstStyle/>
          <a:p>
            <a:r>
              <a:rPr lang="en-US" dirty="0"/>
              <a:t>Poll: Your Participation in Change Initiatives</a:t>
            </a:r>
          </a:p>
        </p:txBody>
      </p:sp>
      <p:sp>
        <p:nvSpPr>
          <p:cNvPr id="5" name="Slide Number Placeholder 4">
            <a:extLst>
              <a:ext uri="{FF2B5EF4-FFF2-40B4-BE49-F238E27FC236}">
                <a16:creationId xmlns:a16="http://schemas.microsoft.com/office/drawing/2014/main" id="{E7E1A58E-FDCC-2443-9745-F4D0020C55D1}"/>
              </a:ext>
            </a:extLst>
          </p:cNvPr>
          <p:cNvSpPr>
            <a:spLocks noGrp="1"/>
          </p:cNvSpPr>
          <p:nvPr>
            <p:ph type="sldNum" sz="quarter" idx="12"/>
          </p:nvPr>
        </p:nvSpPr>
        <p:spPr/>
        <p:txBody>
          <a:bodyPr/>
          <a:lstStyle/>
          <a:p>
            <a:fld id="{5AE8D7CA-E3B7-4D4D-92E6-0E0EA301BA9C}" type="slidenum">
              <a:rPr lang="en-US" smtClean="0"/>
              <a:t>9</a:t>
            </a:fld>
            <a:endParaRPr lang="en-US"/>
          </a:p>
        </p:txBody>
      </p:sp>
      <p:sp>
        <p:nvSpPr>
          <p:cNvPr id="9" name="Content Placeholder 8">
            <a:extLst>
              <a:ext uri="{FF2B5EF4-FFF2-40B4-BE49-F238E27FC236}">
                <a16:creationId xmlns:a16="http://schemas.microsoft.com/office/drawing/2014/main" id="{06F544D7-4132-6848-AF86-37FD9DF9947F}"/>
              </a:ext>
            </a:extLst>
          </p:cNvPr>
          <p:cNvSpPr>
            <a:spLocks noGrp="1"/>
          </p:cNvSpPr>
          <p:nvPr>
            <p:ph sz="half" idx="4294967295"/>
          </p:nvPr>
        </p:nvSpPr>
        <p:spPr>
          <a:xfrm>
            <a:off x="7512050" y="1174750"/>
            <a:ext cx="1631950" cy="3297238"/>
          </a:xfrm>
        </p:spPr>
        <p:txBody>
          <a:bodyPr>
            <a:normAutofit/>
          </a:bodyPr>
          <a:lstStyle/>
          <a:p>
            <a:pPr marL="0" indent="0">
              <a:buNone/>
            </a:pPr>
            <a:r>
              <a:rPr lang="en-US" sz="1200" dirty="0">
                <a:solidFill>
                  <a:schemeClr val="bg1"/>
                </a:solidFill>
              </a:rPr>
              <a:t>Change</a:t>
            </a:r>
          </a:p>
          <a:p>
            <a:pPr marL="0" indent="0">
              <a:buNone/>
            </a:pPr>
            <a:r>
              <a:rPr lang="en-US" sz="1200" dirty="0">
                <a:solidFill>
                  <a:schemeClr val="bg1"/>
                </a:solidFill>
              </a:rPr>
              <a:t>Led moderate scale change</a:t>
            </a:r>
          </a:p>
          <a:p>
            <a:pPr marL="0" indent="0">
              <a:buNone/>
            </a:pPr>
            <a:r>
              <a:rPr lang="en-US" sz="1200" dirty="0">
                <a:solidFill>
                  <a:schemeClr val="bg1"/>
                </a:solidFill>
              </a:rPr>
              <a:t>Participated in moderate scale change</a:t>
            </a:r>
          </a:p>
          <a:p>
            <a:pPr marL="0" indent="0">
              <a:buNone/>
            </a:pPr>
            <a:r>
              <a:rPr lang="en-US" sz="1200" dirty="0">
                <a:solidFill>
                  <a:schemeClr val="bg1"/>
                </a:solidFill>
              </a:rPr>
              <a:t>Led smaller scale change</a:t>
            </a:r>
          </a:p>
          <a:p>
            <a:pPr marL="0" indent="0">
              <a:buNone/>
            </a:pPr>
            <a:r>
              <a:rPr lang="en-US" sz="1200" dirty="0">
                <a:solidFill>
                  <a:schemeClr val="bg1"/>
                </a:solidFill>
              </a:rPr>
              <a:t>Participated in smaller scale change</a:t>
            </a:r>
          </a:p>
          <a:p>
            <a:pPr marL="0" indent="0">
              <a:buNone/>
            </a:pPr>
            <a:r>
              <a:rPr lang="en-US" sz="1200" dirty="0">
                <a:solidFill>
                  <a:schemeClr val="bg1"/>
                </a:solidFill>
              </a:rPr>
              <a:t>No Answer</a:t>
            </a:r>
          </a:p>
        </p:txBody>
      </p:sp>
      <p:sp>
        <p:nvSpPr>
          <p:cNvPr id="2" name="TextBox 1">
            <a:extLst>
              <a:ext uri="{FF2B5EF4-FFF2-40B4-BE49-F238E27FC236}">
                <a16:creationId xmlns:a16="http://schemas.microsoft.com/office/drawing/2014/main" id="{5B8BAC8A-2E12-844F-A7FC-65CFFD279376}"/>
              </a:ext>
            </a:extLst>
          </p:cNvPr>
          <p:cNvSpPr txBox="1"/>
          <p:nvPr/>
        </p:nvSpPr>
        <p:spPr>
          <a:xfrm>
            <a:off x="4165478" y="2387084"/>
            <a:ext cx="813043" cy="369332"/>
          </a:xfrm>
          <a:prstGeom prst="rect">
            <a:avLst/>
          </a:prstGeom>
          <a:noFill/>
        </p:spPr>
        <p:txBody>
          <a:bodyPr wrap="none" rtlCol="0">
            <a:spAutoFit/>
          </a:bodyPr>
          <a:lstStyle/>
          <a:p>
            <a:pPr algn="ctr"/>
            <a:r>
              <a:rPr lang="en-US" dirty="0"/>
              <a:t>Zoom</a:t>
            </a:r>
          </a:p>
        </p:txBody>
      </p:sp>
    </p:spTree>
    <p:extLst>
      <p:ext uri="{BB962C8B-B14F-4D97-AF65-F5344CB8AC3E}">
        <p14:creationId xmlns:p14="http://schemas.microsoft.com/office/powerpoint/2010/main" val="1970933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B9407CF-4D28-8F47-9B2D-242205B84310}"/>
              </a:ext>
            </a:extLst>
          </p:cNvPr>
          <p:cNvSpPr>
            <a:spLocks noGrp="1"/>
          </p:cNvSpPr>
          <p:nvPr>
            <p:ph type="title"/>
          </p:nvPr>
        </p:nvSpPr>
        <p:spPr/>
        <p:txBody>
          <a:bodyPr/>
          <a:lstStyle/>
          <a:p>
            <a:r>
              <a:rPr lang="en-US" dirty="0"/>
              <a:t>Poll: Your Participation in Change</a:t>
            </a:r>
          </a:p>
        </p:txBody>
      </p:sp>
      <p:sp>
        <p:nvSpPr>
          <p:cNvPr id="9" name="Content Placeholder 8">
            <a:extLst>
              <a:ext uri="{FF2B5EF4-FFF2-40B4-BE49-F238E27FC236}">
                <a16:creationId xmlns:a16="http://schemas.microsoft.com/office/drawing/2014/main" id="{06F544D7-4132-6848-AF86-37FD9DF9947F}"/>
              </a:ext>
            </a:extLst>
          </p:cNvPr>
          <p:cNvSpPr>
            <a:spLocks noGrp="1"/>
          </p:cNvSpPr>
          <p:nvPr>
            <p:ph sz="half" idx="1"/>
          </p:nvPr>
        </p:nvSpPr>
        <p:spPr>
          <a:xfrm>
            <a:off x="7430588" y="1174411"/>
            <a:ext cx="1632857" cy="3297708"/>
          </a:xfrm>
        </p:spPr>
        <p:txBody>
          <a:bodyPr>
            <a:normAutofit/>
          </a:bodyPr>
          <a:lstStyle/>
          <a:p>
            <a:pPr marL="0" indent="0">
              <a:buNone/>
            </a:pPr>
            <a:r>
              <a:rPr lang="en-US" sz="1200" dirty="0">
                <a:solidFill>
                  <a:schemeClr val="bg1"/>
                </a:solidFill>
              </a:rPr>
              <a:t>Change</a:t>
            </a:r>
          </a:p>
          <a:p>
            <a:pPr marL="0" indent="0">
              <a:buNone/>
            </a:pPr>
            <a:r>
              <a:rPr lang="en-US" sz="1200" dirty="0">
                <a:solidFill>
                  <a:schemeClr val="bg1"/>
                </a:solidFill>
              </a:rPr>
              <a:t>Led moderate scale change</a:t>
            </a:r>
          </a:p>
          <a:p>
            <a:pPr marL="0" indent="0">
              <a:buNone/>
            </a:pPr>
            <a:r>
              <a:rPr lang="en-US" sz="1200" dirty="0">
                <a:solidFill>
                  <a:schemeClr val="bg1"/>
                </a:solidFill>
              </a:rPr>
              <a:t>Participated in moderate scale change</a:t>
            </a:r>
          </a:p>
          <a:p>
            <a:pPr marL="0" indent="0">
              <a:buNone/>
            </a:pPr>
            <a:r>
              <a:rPr lang="en-US" sz="1200" dirty="0">
                <a:solidFill>
                  <a:schemeClr val="bg1"/>
                </a:solidFill>
              </a:rPr>
              <a:t>Led smaller scale change</a:t>
            </a:r>
          </a:p>
          <a:p>
            <a:pPr marL="0" indent="0">
              <a:buNone/>
            </a:pPr>
            <a:r>
              <a:rPr lang="en-US" sz="1200" dirty="0">
                <a:solidFill>
                  <a:schemeClr val="bg1"/>
                </a:solidFill>
              </a:rPr>
              <a:t>Participated in smaller scale change</a:t>
            </a:r>
          </a:p>
          <a:p>
            <a:pPr marL="0" indent="0">
              <a:buNone/>
            </a:pPr>
            <a:r>
              <a:rPr lang="en-US" sz="1200" dirty="0">
                <a:solidFill>
                  <a:schemeClr val="bg1"/>
                </a:solidFill>
              </a:rPr>
              <a:t>No Answer</a:t>
            </a:r>
          </a:p>
        </p:txBody>
      </p:sp>
      <p:graphicFrame>
        <p:nvGraphicFramePr>
          <p:cNvPr id="11" name="Content Placeholder 10">
            <a:extLst>
              <a:ext uri="{FF2B5EF4-FFF2-40B4-BE49-F238E27FC236}">
                <a16:creationId xmlns:a16="http://schemas.microsoft.com/office/drawing/2014/main" id="{D7EFEA0D-50F8-6448-8118-C54F91F1FC89}"/>
              </a:ext>
            </a:extLst>
          </p:cNvPr>
          <p:cNvGraphicFramePr>
            <a:graphicFrameLocks noGrp="1"/>
          </p:cNvGraphicFramePr>
          <p:nvPr>
            <p:ph sz="half" idx="2"/>
            <p:extLst>
              <p:ext uri="{D42A27DB-BD31-4B8C-83A1-F6EECF244321}">
                <p14:modId xmlns:p14="http://schemas.microsoft.com/office/powerpoint/2010/main" val="1329363394"/>
              </p:ext>
            </p:extLst>
          </p:nvPr>
        </p:nvGraphicFramePr>
        <p:xfrm>
          <a:off x="1138645" y="1174411"/>
          <a:ext cx="6866709" cy="3297238"/>
        </p:xfrm>
        <a:graphic>
          <a:graphicData uri="http://schemas.openxmlformats.org/drawingml/2006/chart">
            <c:chart xmlns:c="http://schemas.openxmlformats.org/drawingml/2006/chart" xmlns:r="http://schemas.openxmlformats.org/officeDocument/2006/relationships" r:id="rId2"/>
          </a:graphicData>
        </a:graphic>
      </p:graphicFrame>
      <p:sp>
        <p:nvSpPr>
          <p:cNvPr id="5" name="Slide Number Placeholder 4">
            <a:extLst>
              <a:ext uri="{FF2B5EF4-FFF2-40B4-BE49-F238E27FC236}">
                <a16:creationId xmlns:a16="http://schemas.microsoft.com/office/drawing/2014/main" id="{E7E1A58E-FDCC-2443-9745-F4D0020C55D1}"/>
              </a:ext>
            </a:extLst>
          </p:cNvPr>
          <p:cNvSpPr>
            <a:spLocks noGrp="1"/>
          </p:cNvSpPr>
          <p:nvPr>
            <p:ph type="sldNum" sz="quarter" idx="12"/>
          </p:nvPr>
        </p:nvSpPr>
        <p:spPr/>
        <p:txBody>
          <a:bodyPr/>
          <a:lstStyle/>
          <a:p>
            <a:fld id="{5AE8D7CA-E3B7-4D4D-92E6-0E0EA301BA9C}" type="slidenum">
              <a:rPr lang="en-US" smtClean="0"/>
              <a:t>10</a:t>
            </a:fld>
            <a:endParaRPr lang="en-US"/>
          </a:p>
        </p:txBody>
      </p:sp>
    </p:spTree>
    <p:extLst>
      <p:ext uri="{BB962C8B-B14F-4D97-AF65-F5344CB8AC3E}">
        <p14:creationId xmlns:p14="http://schemas.microsoft.com/office/powerpoint/2010/main" val="2305901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85890C-A9C3-F94A-B2BA-82E9F31FB357}"/>
              </a:ext>
            </a:extLst>
          </p:cNvPr>
          <p:cNvSpPr>
            <a:spLocks noGrp="1"/>
          </p:cNvSpPr>
          <p:nvPr>
            <p:ph type="title"/>
          </p:nvPr>
        </p:nvSpPr>
        <p:spPr/>
        <p:txBody>
          <a:bodyPr anchor="t">
            <a:normAutofit/>
          </a:bodyPr>
          <a:lstStyle/>
          <a:p>
            <a:r>
              <a:rPr lang="en-US" sz="2400" dirty="0"/>
              <a:t>Examples of change of the scale you’re considering at your institution, or you’ve experienced?</a:t>
            </a:r>
          </a:p>
        </p:txBody>
      </p:sp>
      <p:sp>
        <p:nvSpPr>
          <p:cNvPr id="6" name="Text Placeholder 5">
            <a:extLst>
              <a:ext uri="{FF2B5EF4-FFF2-40B4-BE49-F238E27FC236}">
                <a16:creationId xmlns:a16="http://schemas.microsoft.com/office/drawing/2014/main" id="{2B4DFB1E-DEEE-3E4F-A77F-08EE3EF6DD0B}"/>
              </a:ext>
            </a:extLst>
          </p:cNvPr>
          <p:cNvSpPr>
            <a:spLocks noGrp="1"/>
          </p:cNvSpPr>
          <p:nvPr>
            <p:ph sz="half" idx="1"/>
          </p:nvPr>
        </p:nvSpPr>
        <p:spPr>
          <a:xfrm>
            <a:off x="457200" y="1200150"/>
            <a:ext cx="4038600" cy="3637405"/>
          </a:xfrm>
        </p:spPr>
        <p:txBody>
          <a:bodyPr>
            <a:normAutofit fontScale="92500" lnSpcReduction="10000"/>
          </a:bodyPr>
          <a:lstStyle/>
          <a:p>
            <a:r>
              <a:rPr lang="en-US" sz="1800" dirty="0"/>
              <a:t>Development of new teaching modalities (remote synchronous)</a:t>
            </a:r>
          </a:p>
          <a:p>
            <a:r>
              <a:rPr lang="en-US" sz="1800" dirty="0"/>
              <a:t>Gen Ed curriculum and assessment revision</a:t>
            </a:r>
          </a:p>
          <a:p>
            <a:r>
              <a:rPr lang="en-US" sz="1800" dirty="0"/>
              <a:t>Switching to 3 campus system</a:t>
            </a:r>
          </a:p>
          <a:p>
            <a:r>
              <a:rPr lang="en-US" sz="1800" dirty="0"/>
              <a:t>Program for academic professionals</a:t>
            </a:r>
          </a:p>
          <a:p>
            <a:r>
              <a:rPr lang="en-US" sz="1800" dirty="0"/>
              <a:t>New internship experiences for students</a:t>
            </a:r>
          </a:p>
          <a:p>
            <a:r>
              <a:rPr lang="en-US" sz="1800" dirty="0"/>
              <a:t>Changing large course serving thousands of students</a:t>
            </a:r>
          </a:p>
          <a:p>
            <a:r>
              <a:rPr lang="en-US" sz="1800" dirty="0"/>
              <a:t>iPad initiative</a:t>
            </a:r>
          </a:p>
          <a:p>
            <a:r>
              <a:rPr lang="en-US" sz="1800" dirty="0"/>
              <a:t>New union contract; institution providing service</a:t>
            </a:r>
          </a:p>
        </p:txBody>
      </p:sp>
      <p:sp>
        <p:nvSpPr>
          <p:cNvPr id="8" name="Text Placeholder 7">
            <a:extLst>
              <a:ext uri="{FF2B5EF4-FFF2-40B4-BE49-F238E27FC236}">
                <a16:creationId xmlns:a16="http://schemas.microsoft.com/office/drawing/2014/main" id="{466D9D26-C044-6E40-8B59-5EB8B59C7A55}"/>
              </a:ext>
            </a:extLst>
          </p:cNvPr>
          <p:cNvSpPr>
            <a:spLocks noGrp="1"/>
          </p:cNvSpPr>
          <p:nvPr>
            <p:ph sz="half" idx="2"/>
          </p:nvPr>
        </p:nvSpPr>
        <p:spPr/>
        <p:txBody>
          <a:bodyPr>
            <a:normAutofit/>
          </a:bodyPr>
          <a:lstStyle/>
          <a:p>
            <a:r>
              <a:rPr lang="en-US" dirty="0"/>
              <a:t>Challenges</a:t>
            </a:r>
          </a:p>
          <a:p>
            <a:pPr lvl="1"/>
            <a:r>
              <a:rPr lang="en-US" dirty="0"/>
              <a:t>Change fatigue</a:t>
            </a:r>
          </a:p>
          <a:p>
            <a:pPr lvl="1"/>
            <a:r>
              <a:rPr lang="en-US" dirty="0"/>
              <a:t>Understanding campus culture/politics</a:t>
            </a:r>
          </a:p>
        </p:txBody>
      </p:sp>
      <p:sp>
        <p:nvSpPr>
          <p:cNvPr id="4" name="Slide Number Placeholder 3">
            <a:extLst>
              <a:ext uri="{FF2B5EF4-FFF2-40B4-BE49-F238E27FC236}">
                <a16:creationId xmlns:a16="http://schemas.microsoft.com/office/drawing/2014/main" id="{3893F519-977F-2447-9513-ED0A8738760C}"/>
              </a:ext>
            </a:extLst>
          </p:cNvPr>
          <p:cNvSpPr>
            <a:spLocks noGrp="1"/>
          </p:cNvSpPr>
          <p:nvPr>
            <p:ph type="sldNum" sz="quarter" idx="12"/>
          </p:nvPr>
        </p:nvSpPr>
        <p:spPr/>
        <p:txBody>
          <a:bodyPr/>
          <a:lstStyle/>
          <a:p>
            <a:fld id="{5AE8D7CA-E3B7-4D4D-92E6-0E0EA301BA9C}" type="slidenum">
              <a:rPr lang="en-US" smtClean="0"/>
              <a:pPr/>
              <a:t>11</a:t>
            </a:fld>
            <a:endParaRPr lang="en-US" dirty="0"/>
          </a:p>
        </p:txBody>
      </p:sp>
    </p:spTree>
    <p:extLst>
      <p:ext uri="{BB962C8B-B14F-4D97-AF65-F5344CB8AC3E}">
        <p14:creationId xmlns:p14="http://schemas.microsoft.com/office/powerpoint/2010/main" val="2749166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85890C-A9C3-F94A-B2BA-82E9F31FB357}"/>
              </a:ext>
            </a:extLst>
          </p:cNvPr>
          <p:cNvSpPr>
            <a:spLocks noGrp="1"/>
          </p:cNvSpPr>
          <p:nvPr>
            <p:ph type="title"/>
          </p:nvPr>
        </p:nvSpPr>
        <p:spPr/>
        <p:txBody>
          <a:bodyPr anchor="t">
            <a:normAutofit/>
          </a:bodyPr>
          <a:lstStyle/>
          <a:p>
            <a:r>
              <a:rPr lang="en-US" sz="2400" dirty="0"/>
              <a:t>Examples of change of the scale you’re considering at your institution, or you’ve experienced?</a:t>
            </a:r>
          </a:p>
        </p:txBody>
      </p:sp>
      <p:sp>
        <p:nvSpPr>
          <p:cNvPr id="6" name="Text Placeholder 5">
            <a:extLst>
              <a:ext uri="{FF2B5EF4-FFF2-40B4-BE49-F238E27FC236}">
                <a16:creationId xmlns:a16="http://schemas.microsoft.com/office/drawing/2014/main" id="{2B4DFB1E-DEEE-3E4F-A77F-08EE3EF6DD0B}"/>
              </a:ext>
            </a:extLst>
          </p:cNvPr>
          <p:cNvSpPr>
            <a:spLocks noGrp="1"/>
          </p:cNvSpPr>
          <p:nvPr>
            <p:ph sz="half" idx="1"/>
          </p:nvPr>
        </p:nvSpPr>
        <p:spPr/>
        <p:txBody>
          <a:bodyPr/>
          <a:lstStyle/>
          <a:p>
            <a:r>
              <a:rPr lang="en-US" dirty="0"/>
              <a:t>Examples</a:t>
            </a:r>
          </a:p>
        </p:txBody>
      </p:sp>
      <p:sp>
        <p:nvSpPr>
          <p:cNvPr id="8" name="Text Placeholder 7">
            <a:extLst>
              <a:ext uri="{FF2B5EF4-FFF2-40B4-BE49-F238E27FC236}">
                <a16:creationId xmlns:a16="http://schemas.microsoft.com/office/drawing/2014/main" id="{466D9D26-C044-6E40-8B59-5EB8B59C7A55}"/>
              </a:ext>
            </a:extLst>
          </p:cNvPr>
          <p:cNvSpPr>
            <a:spLocks noGrp="1"/>
          </p:cNvSpPr>
          <p:nvPr>
            <p:ph sz="half" idx="2"/>
          </p:nvPr>
        </p:nvSpPr>
        <p:spPr/>
        <p:txBody>
          <a:bodyPr>
            <a:normAutofit/>
          </a:bodyPr>
          <a:lstStyle/>
          <a:p>
            <a:r>
              <a:rPr lang="en-US" dirty="0"/>
              <a:t>More Examples</a:t>
            </a:r>
          </a:p>
        </p:txBody>
      </p:sp>
      <p:sp>
        <p:nvSpPr>
          <p:cNvPr id="4" name="Slide Number Placeholder 3">
            <a:extLst>
              <a:ext uri="{FF2B5EF4-FFF2-40B4-BE49-F238E27FC236}">
                <a16:creationId xmlns:a16="http://schemas.microsoft.com/office/drawing/2014/main" id="{3893F519-977F-2447-9513-ED0A8738760C}"/>
              </a:ext>
            </a:extLst>
          </p:cNvPr>
          <p:cNvSpPr>
            <a:spLocks noGrp="1"/>
          </p:cNvSpPr>
          <p:nvPr>
            <p:ph type="sldNum" sz="quarter" idx="12"/>
          </p:nvPr>
        </p:nvSpPr>
        <p:spPr/>
        <p:txBody>
          <a:bodyPr/>
          <a:lstStyle/>
          <a:p>
            <a:fld id="{5AE8D7CA-E3B7-4D4D-92E6-0E0EA301BA9C}" type="slidenum">
              <a:rPr lang="en-US" smtClean="0"/>
              <a:pPr/>
              <a:t>12</a:t>
            </a:fld>
            <a:endParaRPr lang="en-US" dirty="0"/>
          </a:p>
        </p:txBody>
      </p:sp>
    </p:spTree>
    <p:extLst>
      <p:ext uri="{BB962C8B-B14F-4D97-AF65-F5344CB8AC3E}">
        <p14:creationId xmlns:p14="http://schemas.microsoft.com/office/powerpoint/2010/main" val="1545900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85890C-A9C3-F94A-B2BA-82E9F31FB357}"/>
              </a:ext>
            </a:extLst>
          </p:cNvPr>
          <p:cNvSpPr>
            <a:spLocks noGrp="1"/>
          </p:cNvSpPr>
          <p:nvPr>
            <p:ph type="title"/>
          </p:nvPr>
        </p:nvSpPr>
        <p:spPr/>
        <p:txBody>
          <a:bodyPr anchor="t">
            <a:normAutofit fontScale="90000"/>
          </a:bodyPr>
          <a:lstStyle/>
          <a:p>
            <a:r>
              <a:rPr lang="en-US" dirty="0"/>
              <a:t>Examples of Institutional Change at MIT </a:t>
            </a:r>
            <a:br>
              <a:rPr lang="en-US" dirty="0"/>
            </a:br>
            <a:r>
              <a:rPr lang="en-US" dirty="0"/>
              <a:t>related to Education</a:t>
            </a:r>
          </a:p>
        </p:txBody>
      </p:sp>
      <p:sp>
        <p:nvSpPr>
          <p:cNvPr id="6" name="Text Placeholder 5">
            <a:extLst>
              <a:ext uri="{FF2B5EF4-FFF2-40B4-BE49-F238E27FC236}">
                <a16:creationId xmlns:a16="http://schemas.microsoft.com/office/drawing/2014/main" id="{2B4DFB1E-DEEE-3E4F-A77F-08EE3EF6DD0B}"/>
              </a:ext>
            </a:extLst>
          </p:cNvPr>
          <p:cNvSpPr>
            <a:spLocks noGrp="1"/>
          </p:cNvSpPr>
          <p:nvPr>
            <p:ph idx="13"/>
          </p:nvPr>
        </p:nvSpPr>
        <p:spPr/>
        <p:txBody>
          <a:bodyPr>
            <a:normAutofit lnSpcReduction="10000"/>
          </a:bodyPr>
          <a:lstStyle/>
          <a:p>
            <a:r>
              <a:rPr lang="en-US" dirty="0"/>
              <a:t>MIT Task Forces -&gt; Curricular Change</a:t>
            </a:r>
          </a:p>
          <a:p>
            <a:pPr lvl="1"/>
            <a:r>
              <a:rPr lang="en-US" b="1" dirty="0"/>
              <a:t>Undergraduate Educational Commons </a:t>
            </a:r>
            <a:r>
              <a:rPr lang="en-US" dirty="0"/>
              <a:t>(2004-2006)</a:t>
            </a:r>
            <a:br>
              <a:rPr lang="en-US" dirty="0"/>
            </a:br>
            <a:r>
              <a:rPr lang="en-US" dirty="0">
                <a:solidFill>
                  <a:schemeClr val="accent1"/>
                </a:solidFill>
              </a:rPr>
              <a:t>-&gt; Revisions to core curriculum (GIR)</a:t>
            </a:r>
            <a:endParaRPr lang="en-US" dirty="0"/>
          </a:p>
          <a:p>
            <a:pPr lvl="1"/>
            <a:r>
              <a:rPr lang="en-US" b="1" dirty="0"/>
              <a:t>Future of Education </a:t>
            </a:r>
            <a:r>
              <a:rPr lang="en-US" dirty="0"/>
              <a:t>(2013-2014) </a:t>
            </a:r>
            <a:br>
              <a:rPr lang="en-US" dirty="0"/>
            </a:br>
            <a:r>
              <a:rPr lang="en-US" dirty="0">
                <a:solidFill>
                  <a:schemeClr val="accent1"/>
                </a:solidFill>
              </a:rPr>
              <a:t>-&gt; Engaging MIT community with world; K-12 strategy; certification options</a:t>
            </a:r>
            <a:endParaRPr lang="en-US" dirty="0"/>
          </a:p>
          <a:p>
            <a:pPr lvl="1"/>
            <a:r>
              <a:rPr lang="en-US" b="1" dirty="0"/>
              <a:t>Task Force 2021 </a:t>
            </a:r>
            <a:r>
              <a:rPr lang="en-US" dirty="0"/>
              <a:t>(2020) </a:t>
            </a:r>
            <a:br>
              <a:rPr lang="en-US" dirty="0"/>
            </a:br>
            <a:r>
              <a:rPr lang="en-US" dirty="0">
                <a:solidFill>
                  <a:schemeClr val="accent1"/>
                </a:solidFill>
              </a:rPr>
              <a:t>-&gt; (Not) fully online degrees</a:t>
            </a:r>
          </a:p>
        </p:txBody>
      </p:sp>
      <p:sp>
        <p:nvSpPr>
          <p:cNvPr id="4" name="Slide Number Placeholder 3">
            <a:extLst>
              <a:ext uri="{FF2B5EF4-FFF2-40B4-BE49-F238E27FC236}">
                <a16:creationId xmlns:a16="http://schemas.microsoft.com/office/drawing/2014/main" id="{3893F519-977F-2447-9513-ED0A8738760C}"/>
              </a:ext>
            </a:extLst>
          </p:cNvPr>
          <p:cNvSpPr>
            <a:spLocks noGrp="1"/>
          </p:cNvSpPr>
          <p:nvPr>
            <p:ph type="sldNum" sz="quarter" idx="4"/>
          </p:nvPr>
        </p:nvSpPr>
        <p:spPr/>
        <p:txBody>
          <a:bodyPr/>
          <a:lstStyle/>
          <a:p>
            <a:fld id="{5AE8D7CA-E3B7-4D4D-92E6-0E0EA301BA9C}" type="slidenum">
              <a:rPr lang="en-US" smtClean="0"/>
              <a:pPr/>
              <a:t>13</a:t>
            </a:fld>
            <a:endParaRPr lang="en-US" dirty="0"/>
          </a:p>
        </p:txBody>
      </p:sp>
    </p:spTree>
    <p:extLst>
      <p:ext uri="{BB962C8B-B14F-4D97-AF65-F5344CB8AC3E}">
        <p14:creationId xmlns:p14="http://schemas.microsoft.com/office/powerpoint/2010/main" val="748077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85890C-A9C3-F94A-B2BA-82E9F31FB357}"/>
              </a:ext>
            </a:extLst>
          </p:cNvPr>
          <p:cNvSpPr>
            <a:spLocks noGrp="1"/>
          </p:cNvSpPr>
          <p:nvPr>
            <p:ph type="title"/>
          </p:nvPr>
        </p:nvSpPr>
        <p:spPr/>
        <p:txBody>
          <a:bodyPr anchor="t">
            <a:normAutofit/>
          </a:bodyPr>
          <a:lstStyle/>
          <a:p>
            <a:r>
              <a:rPr lang="en-US" sz="2400" dirty="0"/>
              <a:t>Who’s responsible for success of an institutional change at your institution?</a:t>
            </a:r>
          </a:p>
        </p:txBody>
      </p:sp>
      <p:sp>
        <p:nvSpPr>
          <p:cNvPr id="6" name="Text Placeholder 5">
            <a:extLst>
              <a:ext uri="{FF2B5EF4-FFF2-40B4-BE49-F238E27FC236}">
                <a16:creationId xmlns:a16="http://schemas.microsoft.com/office/drawing/2014/main" id="{2B4DFB1E-DEEE-3E4F-A77F-08EE3EF6DD0B}"/>
              </a:ext>
            </a:extLst>
          </p:cNvPr>
          <p:cNvSpPr>
            <a:spLocks noGrp="1"/>
          </p:cNvSpPr>
          <p:nvPr>
            <p:ph sz="half" idx="1"/>
          </p:nvPr>
        </p:nvSpPr>
        <p:spPr>
          <a:xfrm>
            <a:off x="457199" y="1200151"/>
            <a:ext cx="8229599" cy="3297708"/>
          </a:xfrm>
        </p:spPr>
        <p:txBody>
          <a:bodyPr>
            <a:normAutofit fontScale="92500" lnSpcReduction="20000"/>
          </a:bodyPr>
          <a:lstStyle/>
          <a:p>
            <a:r>
              <a:rPr lang="en-US" sz="2400" dirty="0"/>
              <a:t>Faculty convincing other faculty?</a:t>
            </a:r>
          </a:p>
          <a:p>
            <a:r>
              <a:rPr lang="en-US" sz="2400" dirty="0"/>
              <a:t>Provost-led</a:t>
            </a:r>
          </a:p>
          <a:p>
            <a:r>
              <a:rPr lang="en-US" sz="2400" dirty="0"/>
              <a:t>Faculty Senate</a:t>
            </a:r>
          </a:p>
          <a:p>
            <a:r>
              <a:rPr lang="en-US" sz="2400" dirty="0"/>
              <a:t>Supportive administration</a:t>
            </a:r>
          </a:p>
          <a:p>
            <a:r>
              <a:rPr lang="en-US" sz="2400" dirty="0"/>
              <a:t>Faculty-driven initiatives, but they require administrative support</a:t>
            </a:r>
          </a:p>
          <a:p>
            <a:r>
              <a:rPr lang="en-US" sz="2400" dirty="0"/>
              <a:t>Faculty Union</a:t>
            </a:r>
          </a:p>
          <a:p>
            <a:r>
              <a:rPr lang="en-US" sz="2400" dirty="0"/>
              <a:t>Standing committees (shared governance)</a:t>
            </a:r>
          </a:p>
          <a:p>
            <a:r>
              <a:rPr lang="en-US" sz="2400" dirty="0"/>
              <a:t>Board of Trustees</a:t>
            </a:r>
          </a:p>
          <a:p>
            <a:r>
              <a:rPr lang="en-US" sz="2400" dirty="0"/>
              <a:t>Communication is key</a:t>
            </a:r>
          </a:p>
        </p:txBody>
      </p:sp>
      <p:sp>
        <p:nvSpPr>
          <p:cNvPr id="8" name="Text Placeholder 7">
            <a:extLst>
              <a:ext uri="{FF2B5EF4-FFF2-40B4-BE49-F238E27FC236}">
                <a16:creationId xmlns:a16="http://schemas.microsoft.com/office/drawing/2014/main" id="{466D9D26-C044-6E40-8B59-5EB8B59C7A55}"/>
              </a:ext>
            </a:extLst>
          </p:cNvPr>
          <p:cNvSpPr>
            <a:spLocks noGrp="1"/>
          </p:cNvSpPr>
          <p:nvPr>
            <p:ph sz="half" idx="2"/>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893F519-977F-2447-9513-ED0A8738760C}"/>
              </a:ext>
            </a:extLst>
          </p:cNvPr>
          <p:cNvSpPr>
            <a:spLocks noGrp="1"/>
          </p:cNvSpPr>
          <p:nvPr>
            <p:ph type="sldNum" sz="quarter" idx="12"/>
          </p:nvPr>
        </p:nvSpPr>
        <p:spPr/>
        <p:txBody>
          <a:bodyPr/>
          <a:lstStyle/>
          <a:p>
            <a:fld id="{5AE8D7CA-E3B7-4D4D-92E6-0E0EA301BA9C}" type="slidenum">
              <a:rPr lang="en-US" smtClean="0"/>
              <a:pPr/>
              <a:t>14</a:t>
            </a:fld>
            <a:endParaRPr lang="en-US" dirty="0"/>
          </a:p>
        </p:txBody>
      </p:sp>
    </p:spTree>
    <p:extLst>
      <p:ext uri="{BB962C8B-B14F-4D97-AF65-F5344CB8AC3E}">
        <p14:creationId xmlns:p14="http://schemas.microsoft.com/office/powerpoint/2010/main" val="3635533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AE657C-FC0E-D544-A8EB-373435620A77}"/>
              </a:ext>
            </a:extLst>
          </p:cNvPr>
          <p:cNvSpPr>
            <a:spLocks noGrp="1"/>
          </p:cNvSpPr>
          <p:nvPr>
            <p:ph type="title"/>
          </p:nvPr>
        </p:nvSpPr>
        <p:spPr/>
        <p:txBody>
          <a:bodyPr/>
          <a:lstStyle/>
          <a:p>
            <a:r>
              <a:rPr lang="en-US" dirty="0"/>
              <a:t>Case Study—MIT OpenCourseWare</a:t>
            </a:r>
          </a:p>
        </p:txBody>
      </p:sp>
      <p:sp>
        <p:nvSpPr>
          <p:cNvPr id="7" name="Content Placeholder 6">
            <a:extLst>
              <a:ext uri="{FF2B5EF4-FFF2-40B4-BE49-F238E27FC236}">
                <a16:creationId xmlns:a16="http://schemas.microsoft.com/office/drawing/2014/main" id="{6C5CD48D-2830-104D-83AA-69E1307A95E4}"/>
              </a:ext>
            </a:extLst>
          </p:cNvPr>
          <p:cNvSpPr>
            <a:spLocks noGrp="1"/>
          </p:cNvSpPr>
          <p:nvPr>
            <p:ph idx="13"/>
          </p:nvPr>
        </p:nvSpPr>
        <p:spPr>
          <a:xfrm>
            <a:off x="457200" y="1200150"/>
            <a:ext cx="8229600" cy="3737372"/>
          </a:xfrm>
        </p:spPr>
        <p:txBody>
          <a:bodyPr>
            <a:normAutofit/>
          </a:bodyPr>
          <a:lstStyle/>
          <a:p>
            <a:pPr>
              <a:lnSpc>
                <a:spcPct val="80000"/>
              </a:lnSpc>
            </a:pPr>
            <a:r>
              <a:rPr lang="en-US" sz="2200" dirty="0"/>
              <a:t>In 2000, a MIT faculty committee was charged to develop a proposal for </a:t>
            </a:r>
            <a:r>
              <a:rPr lang="en-US" sz="2200" b="1" dirty="0"/>
              <a:t>financially sustainable online course dissemination</a:t>
            </a:r>
          </a:p>
          <a:p>
            <a:pPr>
              <a:lnSpc>
                <a:spcPct val="80000"/>
              </a:lnSpc>
            </a:pPr>
            <a:endParaRPr lang="en-US" sz="1600" b="1" i="1" dirty="0"/>
          </a:p>
          <a:p>
            <a:pPr>
              <a:lnSpc>
                <a:spcPct val="80000"/>
              </a:lnSpc>
            </a:pPr>
            <a:r>
              <a:rPr lang="en-US" sz="2200" dirty="0"/>
              <a:t>Era of Dot Coms; University-led Fathom, </a:t>
            </a:r>
            <a:r>
              <a:rPr lang="en-US" sz="2200" dirty="0" err="1"/>
              <a:t>UNext</a:t>
            </a:r>
            <a:r>
              <a:rPr lang="en-US" sz="2200" dirty="0"/>
              <a:t>, etc.</a:t>
            </a:r>
          </a:p>
          <a:p>
            <a:pPr>
              <a:lnSpc>
                <a:spcPct val="80000"/>
              </a:lnSpc>
            </a:pPr>
            <a:endParaRPr lang="en-US" sz="1600" dirty="0"/>
          </a:p>
          <a:p>
            <a:pPr>
              <a:lnSpc>
                <a:spcPct val="80000"/>
              </a:lnSpc>
            </a:pPr>
            <a:r>
              <a:rPr lang="en-US" sz="2200" dirty="0"/>
              <a:t>Diverging MIT committee reports:</a:t>
            </a:r>
          </a:p>
          <a:p>
            <a:pPr lvl="1">
              <a:lnSpc>
                <a:spcPct val="80000"/>
              </a:lnSpc>
            </a:pPr>
            <a:r>
              <a:rPr lang="en-US" sz="1800" dirty="0"/>
              <a:t>“[s]</a:t>
            </a:r>
            <a:r>
              <a:rPr lang="en-US" sz="1800" dirty="0" err="1"/>
              <a:t>trategic</a:t>
            </a:r>
            <a:r>
              <a:rPr lang="en-US" sz="1800" dirty="0"/>
              <a:t> themes for possible implementation. It chose the banner of lifelong learning and recommended that MIT undertake a study to launch “Knowledge Updates,” minicourses based on MIT’s strength in cutting-edge science and technology, designed for MIT alumni.”</a:t>
            </a:r>
          </a:p>
          <a:p>
            <a:pPr lvl="1">
              <a:lnSpc>
                <a:spcPct val="80000"/>
              </a:lnSpc>
            </a:pPr>
            <a:endParaRPr lang="en-US" sz="800" dirty="0"/>
          </a:p>
          <a:p>
            <a:pPr lvl="1">
              <a:lnSpc>
                <a:spcPct val="80000"/>
              </a:lnSpc>
            </a:pPr>
            <a:r>
              <a:rPr lang="en-US" sz="1800" dirty="0"/>
              <a:t>Aspirations of a “unique opportunity for MIT to </a:t>
            </a:r>
            <a:r>
              <a:rPr lang="en-US" sz="1800" b="1" dirty="0"/>
              <a:t>exert leadership</a:t>
            </a:r>
            <a:r>
              <a:rPr lang="en-US" sz="1800" dirty="0"/>
              <a:t>, </a:t>
            </a:r>
            <a:r>
              <a:rPr lang="en-US" sz="1800" b="1" dirty="0"/>
              <a:t>set an example </a:t>
            </a:r>
            <a:r>
              <a:rPr lang="en-US" sz="1800" dirty="0"/>
              <a:t>for its peers, and make a </a:t>
            </a:r>
            <a:r>
              <a:rPr lang="en-US" sz="1800" b="1" dirty="0"/>
              <a:t>truly significant impact</a:t>
            </a:r>
            <a:r>
              <a:rPr lang="en-US" sz="1800" dirty="0"/>
              <a:t>. In contrast, the K[</a:t>
            </a:r>
            <a:r>
              <a:rPr lang="en-US" sz="1800" dirty="0" err="1"/>
              <a:t>nowledge</a:t>
            </a:r>
            <a:r>
              <a:rPr lang="en-US" sz="1800" dirty="0"/>
              <a:t>] U[</a:t>
            </a:r>
            <a:r>
              <a:rPr lang="en-US" sz="1800" dirty="0" err="1"/>
              <a:t>pdate</a:t>
            </a:r>
            <a:r>
              <a:rPr lang="en-US" sz="1800" dirty="0"/>
              <a:t>]s struck them as </a:t>
            </a:r>
            <a:r>
              <a:rPr lang="en-US" sz="1800" u="sng" dirty="0"/>
              <a:t>underwhelming</a:t>
            </a:r>
            <a:r>
              <a:rPr lang="en-US" sz="1800" dirty="0"/>
              <a:t>.”</a:t>
            </a:r>
          </a:p>
        </p:txBody>
      </p:sp>
      <p:sp>
        <p:nvSpPr>
          <p:cNvPr id="5" name="Slide Number Placeholder 4">
            <a:extLst>
              <a:ext uri="{FF2B5EF4-FFF2-40B4-BE49-F238E27FC236}">
                <a16:creationId xmlns:a16="http://schemas.microsoft.com/office/drawing/2014/main" id="{9A664126-0C95-A143-A40F-31FB32610423}"/>
              </a:ext>
            </a:extLst>
          </p:cNvPr>
          <p:cNvSpPr>
            <a:spLocks noGrp="1"/>
          </p:cNvSpPr>
          <p:nvPr>
            <p:ph type="sldNum" sz="quarter" idx="4"/>
          </p:nvPr>
        </p:nvSpPr>
        <p:spPr/>
        <p:txBody>
          <a:bodyPr/>
          <a:lstStyle/>
          <a:p>
            <a:fld id="{5AE8D7CA-E3B7-4D4D-92E6-0E0EA301BA9C}" type="slidenum">
              <a:rPr lang="en-US" smtClean="0"/>
              <a:t>15</a:t>
            </a:fld>
            <a:endParaRPr lang="en-US"/>
          </a:p>
        </p:txBody>
      </p:sp>
    </p:spTree>
    <p:extLst>
      <p:ext uri="{BB962C8B-B14F-4D97-AF65-F5344CB8AC3E}">
        <p14:creationId xmlns:p14="http://schemas.microsoft.com/office/powerpoint/2010/main" val="3501186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AE657C-FC0E-D544-A8EB-373435620A77}"/>
              </a:ext>
            </a:extLst>
          </p:cNvPr>
          <p:cNvSpPr>
            <a:spLocks noGrp="1"/>
          </p:cNvSpPr>
          <p:nvPr>
            <p:ph type="title"/>
          </p:nvPr>
        </p:nvSpPr>
        <p:spPr/>
        <p:txBody>
          <a:bodyPr/>
          <a:lstStyle/>
          <a:p>
            <a:r>
              <a:rPr lang="en-US" dirty="0"/>
              <a:t>Case Study—MIT OpenCourseWare</a:t>
            </a:r>
          </a:p>
        </p:txBody>
      </p:sp>
      <p:sp>
        <p:nvSpPr>
          <p:cNvPr id="7" name="Content Placeholder 6">
            <a:extLst>
              <a:ext uri="{FF2B5EF4-FFF2-40B4-BE49-F238E27FC236}">
                <a16:creationId xmlns:a16="http://schemas.microsoft.com/office/drawing/2014/main" id="{6C5CD48D-2830-104D-83AA-69E1307A95E4}"/>
              </a:ext>
            </a:extLst>
          </p:cNvPr>
          <p:cNvSpPr>
            <a:spLocks noGrp="1"/>
          </p:cNvSpPr>
          <p:nvPr>
            <p:ph idx="13"/>
          </p:nvPr>
        </p:nvSpPr>
        <p:spPr/>
        <p:txBody>
          <a:bodyPr>
            <a:normAutofit fontScale="77500" lnSpcReduction="20000"/>
          </a:bodyPr>
          <a:lstStyle/>
          <a:p>
            <a:r>
              <a:rPr lang="en-US" dirty="0"/>
              <a:t>In 2000, a MIT faculty committee was charged to develop a proposal for </a:t>
            </a:r>
            <a:r>
              <a:rPr lang="en-US" b="1" dirty="0"/>
              <a:t>financially sustainable online course dissemination</a:t>
            </a:r>
            <a:br>
              <a:rPr lang="en-US" b="1" dirty="0"/>
            </a:br>
            <a:endParaRPr lang="en-US" b="1" dirty="0"/>
          </a:p>
          <a:p>
            <a:r>
              <a:rPr lang="en-US" b="1" dirty="0"/>
              <a:t>April 4, 2001, </a:t>
            </a:r>
            <a:r>
              <a:rPr lang="en-US" dirty="0"/>
              <a:t>MIT President Charles Vest announced that the Institute would make </a:t>
            </a:r>
            <a:r>
              <a:rPr lang="en-US" b="1" dirty="0"/>
              <a:t>course material </a:t>
            </a:r>
            <a:r>
              <a:rPr lang="en-US" dirty="0"/>
              <a:t>from </a:t>
            </a:r>
            <a:r>
              <a:rPr lang="en-US" b="1" dirty="0"/>
              <a:t>virtually all </a:t>
            </a:r>
            <a:r>
              <a:rPr lang="en-US" dirty="0"/>
              <a:t>undergraduate and graduate courses “</a:t>
            </a:r>
            <a:r>
              <a:rPr lang="en-US" b="1" dirty="0"/>
              <a:t>accessible to anyone anywhere in the world, through our OpenCourseWare initiative</a:t>
            </a:r>
            <a:r>
              <a:rPr lang="en-US" dirty="0"/>
              <a:t>” </a:t>
            </a:r>
          </a:p>
          <a:p>
            <a:pPr lvl="1"/>
            <a:r>
              <a:rPr lang="en-US" dirty="0"/>
              <a:t>Mission alignment: </a:t>
            </a:r>
            <a:r>
              <a:rPr lang="en-US" i="1" dirty="0"/>
              <a:t>The Institute is committed to generating, disseminating, and preserving knowledge, and to working with others to bring this knowledge to bear on the world’s great challenges.</a:t>
            </a:r>
          </a:p>
        </p:txBody>
      </p:sp>
      <p:sp>
        <p:nvSpPr>
          <p:cNvPr id="5" name="Slide Number Placeholder 4">
            <a:extLst>
              <a:ext uri="{FF2B5EF4-FFF2-40B4-BE49-F238E27FC236}">
                <a16:creationId xmlns:a16="http://schemas.microsoft.com/office/drawing/2014/main" id="{9A664126-0C95-A143-A40F-31FB32610423}"/>
              </a:ext>
            </a:extLst>
          </p:cNvPr>
          <p:cNvSpPr>
            <a:spLocks noGrp="1"/>
          </p:cNvSpPr>
          <p:nvPr>
            <p:ph type="sldNum" sz="quarter" idx="4"/>
          </p:nvPr>
        </p:nvSpPr>
        <p:spPr/>
        <p:txBody>
          <a:bodyPr/>
          <a:lstStyle/>
          <a:p>
            <a:fld id="{5AE8D7CA-E3B7-4D4D-92E6-0E0EA301BA9C}" type="slidenum">
              <a:rPr lang="en-US" smtClean="0"/>
              <a:t>16</a:t>
            </a:fld>
            <a:endParaRPr lang="en-US"/>
          </a:p>
        </p:txBody>
      </p:sp>
      <p:sp>
        <p:nvSpPr>
          <p:cNvPr id="9" name="Rectangle 8">
            <a:extLst>
              <a:ext uri="{FF2B5EF4-FFF2-40B4-BE49-F238E27FC236}">
                <a16:creationId xmlns:a16="http://schemas.microsoft.com/office/drawing/2014/main" id="{1BE67E2C-A1EC-E34B-822D-2E4BC498BE5F}"/>
              </a:ext>
            </a:extLst>
          </p:cNvPr>
          <p:cNvSpPr/>
          <p:nvPr/>
        </p:nvSpPr>
        <p:spPr>
          <a:xfrm>
            <a:off x="775062" y="4291191"/>
            <a:ext cx="7445829" cy="646331"/>
          </a:xfrm>
          <a:prstGeom prst="rect">
            <a:avLst/>
          </a:prstGeom>
        </p:spPr>
        <p:txBody>
          <a:bodyPr wrap="square">
            <a:spAutoFit/>
          </a:bodyPr>
          <a:lstStyle/>
          <a:p>
            <a:r>
              <a:rPr lang="en-US" sz="1200" dirty="0">
                <a:solidFill>
                  <a:schemeClr val="tx1">
                    <a:lumMod val="50000"/>
                    <a:lumOff val="50000"/>
                  </a:schemeClr>
                </a:solidFill>
                <a:latin typeface="Calibri" panose="020F0502020204030204" pitchFamily="34" charset="0"/>
                <a:cs typeface="Calibri" panose="020F0502020204030204" pitchFamily="34" charset="0"/>
              </a:rPr>
              <a:t>Abelson, H., Miyagawa, S. &amp; D. Yue. (2021). On the 20th Anniversary of OpenCourseWare: How It Began. MIT Faculty Newsletter. VOL. XXXIII NO. 5. May/June 2021. Retrieved from: </a:t>
            </a:r>
            <a:r>
              <a:rPr lang="en-US" sz="1200" dirty="0">
                <a:solidFill>
                  <a:srgbClr val="255B6B"/>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https://fnl.mit.edu/may-june-2021/on-the-20th-anniversary-of-opencourseware-how-it-began</a:t>
            </a:r>
            <a:r>
              <a:rPr lang="en-US" sz="1200" dirty="0">
                <a:solidFill>
                  <a:schemeClr val="tx1">
                    <a:lumMod val="50000"/>
                    <a:lumOff val="50000"/>
                  </a:schemeClr>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a:t>
            </a:r>
            <a:endParaRPr lang="en-US" sz="1200" dirty="0">
              <a:solidFill>
                <a:schemeClr val="tx1">
                  <a:lumMod val="50000"/>
                  <a:lumOff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0854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7C798-572B-6143-8790-0D6D100A3F3A}"/>
              </a:ext>
            </a:extLst>
          </p:cNvPr>
          <p:cNvSpPr>
            <a:spLocks noGrp="1"/>
          </p:cNvSpPr>
          <p:nvPr>
            <p:ph type="title"/>
          </p:nvPr>
        </p:nvSpPr>
        <p:spPr/>
        <p:txBody>
          <a:bodyPr>
            <a:normAutofit fontScale="90000"/>
          </a:bodyPr>
          <a:lstStyle/>
          <a:p>
            <a:r>
              <a:rPr lang="en-US" dirty="0"/>
              <a:t>Elements of MIT Education Shared with the World 2000-2012</a:t>
            </a:r>
          </a:p>
        </p:txBody>
      </p:sp>
      <p:sp>
        <p:nvSpPr>
          <p:cNvPr id="4" name="Slide Number Placeholder 3">
            <a:extLst>
              <a:ext uri="{FF2B5EF4-FFF2-40B4-BE49-F238E27FC236}">
                <a16:creationId xmlns:a16="http://schemas.microsoft.com/office/drawing/2014/main" id="{6B078158-C6A6-614B-8885-8C2FE0CAFB30}"/>
              </a:ext>
            </a:extLst>
          </p:cNvPr>
          <p:cNvSpPr>
            <a:spLocks noGrp="1"/>
          </p:cNvSpPr>
          <p:nvPr>
            <p:ph type="sldNum" sz="quarter" idx="12"/>
          </p:nvPr>
        </p:nvSpPr>
        <p:spPr/>
        <p:txBody>
          <a:bodyPr/>
          <a:lstStyle/>
          <a:p>
            <a:fld id="{5AE8D7CA-E3B7-4D4D-92E6-0E0EA301BA9C}" type="slidenum">
              <a:rPr lang="en-US" smtClean="0"/>
              <a:pPr/>
              <a:t>17</a:t>
            </a:fld>
            <a:endParaRPr lang="en-US" dirty="0"/>
          </a:p>
        </p:txBody>
      </p:sp>
      <p:graphicFrame>
        <p:nvGraphicFramePr>
          <p:cNvPr id="5" name="Diagram 4">
            <a:extLst>
              <a:ext uri="{FF2B5EF4-FFF2-40B4-BE49-F238E27FC236}">
                <a16:creationId xmlns:a16="http://schemas.microsoft.com/office/drawing/2014/main" id="{035CADAF-94E2-8C46-A55C-C7B56972E20D}"/>
              </a:ext>
            </a:extLst>
          </p:cNvPr>
          <p:cNvGraphicFramePr/>
          <p:nvPr>
            <p:extLst>
              <p:ext uri="{D42A27DB-BD31-4B8C-83A1-F6EECF244321}">
                <p14:modId xmlns:p14="http://schemas.microsoft.com/office/powerpoint/2010/main" val="20753322"/>
              </p:ext>
            </p:extLst>
          </p:nvPr>
        </p:nvGraphicFramePr>
        <p:xfrm>
          <a:off x="0" y="402828"/>
          <a:ext cx="9144000" cy="43977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9913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49DEB-172F-5F4E-8AB0-E0FACF014400}"/>
              </a:ext>
            </a:extLst>
          </p:cNvPr>
          <p:cNvSpPr>
            <a:spLocks noGrp="1"/>
          </p:cNvSpPr>
          <p:nvPr>
            <p:ph type="title"/>
          </p:nvPr>
        </p:nvSpPr>
        <p:spPr/>
        <p:txBody>
          <a:bodyPr/>
          <a:lstStyle/>
          <a:p>
            <a:r>
              <a:rPr lang="en-US" dirty="0"/>
              <a:t>MIT </a:t>
            </a:r>
            <a:r>
              <a:rPr lang="en-US" dirty="0" err="1"/>
              <a:t>OpenCourseWare</a:t>
            </a:r>
            <a:endParaRPr lang="en-US" dirty="0"/>
          </a:p>
        </p:txBody>
      </p:sp>
      <p:sp>
        <p:nvSpPr>
          <p:cNvPr id="3" name="Content Placeholder 2">
            <a:extLst>
              <a:ext uri="{FF2B5EF4-FFF2-40B4-BE49-F238E27FC236}">
                <a16:creationId xmlns:a16="http://schemas.microsoft.com/office/drawing/2014/main" id="{01066B3A-B3ED-FC4A-AE21-ED9DBF636495}"/>
              </a:ext>
            </a:extLst>
          </p:cNvPr>
          <p:cNvSpPr>
            <a:spLocks noGrp="1"/>
          </p:cNvSpPr>
          <p:nvPr>
            <p:ph idx="13"/>
          </p:nvPr>
        </p:nvSpPr>
        <p:spPr/>
        <p:txBody>
          <a:bodyPr/>
          <a:lstStyle/>
          <a:p>
            <a:r>
              <a:rPr lang="en-US" dirty="0"/>
              <a:t>Celebrated 20</a:t>
            </a:r>
            <a:r>
              <a:rPr lang="en-US" baseline="30000" dirty="0"/>
              <a:t>th</a:t>
            </a:r>
            <a:r>
              <a:rPr lang="en-US" dirty="0"/>
              <a:t> anniversary in 2021</a:t>
            </a:r>
          </a:p>
          <a:p>
            <a:pPr lvl="1"/>
            <a:r>
              <a:rPr lang="en-US" dirty="0">
                <a:hlinkClick r:id="rId2"/>
              </a:rPr>
              <a:t>http://web.mit.edu/webcast/ocw/1320/</a:t>
            </a:r>
            <a:endParaRPr lang="en-US" dirty="0"/>
          </a:p>
          <a:p>
            <a:pPr lvl="1"/>
            <a:r>
              <a:rPr lang="en-US" dirty="0">
                <a:hlinkClick r:id="rId3"/>
              </a:rPr>
              <a:t>https://ocw.mit.edu/about/</a:t>
            </a:r>
            <a:r>
              <a:rPr lang="en-US" dirty="0"/>
              <a:t> </a:t>
            </a:r>
          </a:p>
          <a:p>
            <a:r>
              <a:rPr lang="en-US" dirty="0"/>
              <a:t>Continues to publish courses, expand use of video</a:t>
            </a:r>
          </a:p>
          <a:p>
            <a:r>
              <a:rPr lang="en-US" dirty="0"/>
              <a:t>Podcast and continued insight into how MIT teaches </a:t>
            </a:r>
          </a:p>
        </p:txBody>
      </p:sp>
      <p:sp>
        <p:nvSpPr>
          <p:cNvPr id="4" name="Slide Number Placeholder 3">
            <a:extLst>
              <a:ext uri="{FF2B5EF4-FFF2-40B4-BE49-F238E27FC236}">
                <a16:creationId xmlns:a16="http://schemas.microsoft.com/office/drawing/2014/main" id="{EB33EB96-7933-C445-8117-CA95EBEC0F86}"/>
              </a:ext>
            </a:extLst>
          </p:cNvPr>
          <p:cNvSpPr>
            <a:spLocks noGrp="1"/>
          </p:cNvSpPr>
          <p:nvPr>
            <p:ph type="sldNum" sz="quarter" idx="4"/>
          </p:nvPr>
        </p:nvSpPr>
        <p:spPr/>
        <p:txBody>
          <a:bodyPr/>
          <a:lstStyle/>
          <a:p>
            <a:fld id="{5AE8D7CA-E3B7-4D4D-92E6-0E0EA301BA9C}" type="slidenum">
              <a:rPr lang="en-US" smtClean="0"/>
              <a:pPr/>
              <a:t>18</a:t>
            </a:fld>
            <a:endParaRPr lang="en-US" dirty="0"/>
          </a:p>
        </p:txBody>
      </p:sp>
    </p:spTree>
    <p:extLst>
      <p:ext uri="{BB962C8B-B14F-4D97-AF65-F5344CB8AC3E}">
        <p14:creationId xmlns:p14="http://schemas.microsoft.com/office/powerpoint/2010/main" val="2675640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74C5A-7F87-7047-8AD3-ECEFC385AB7D}"/>
              </a:ext>
            </a:extLst>
          </p:cNvPr>
          <p:cNvSpPr>
            <a:spLocks noGrp="1"/>
          </p:cNvSpPr>
          <p:nvPr>
            <p:ph type="title"/>
          </p:nvPr>
        </p:nvSpPr>
        <p:spPr/>
        <p:txBody>
          <a:bodyPr/>
          <a:lstStyle/>
          <a:p>
            <a:r>
              <a:rPr lang="en-US" dirty="0"/>
              <a:t>MIT Case Study Postscript	</a:t>
            </a:r>
          </a:p>
        </p:txBody>
      </p:sp>
      <p:sp>
        <p:nvSpPr>
          <p:cNvPr id="3" name="Content Placeholder 2">
            <a:extLst>
              <a:ext uri="{FF2B5EF4-FFF2-40B4-BE49-F238E27FC236}">
                <a16:creationId xmlns:a16="http://schemas.microsoft.com/office/drawing/2014/main" id="{E01AA29F-7E93-064F-9614-FDA0EA21C24F}"/>
              </a:ext>
            </a:extLst>
          </p:cNvPr>
          <p:cNvSpPr>
            <a:spLocks noGrp="1"/>
          </p:cNvSpPr>
          <p:nvPr>
            <p:ph idx="13"/>
          </p:nvPr>
        </p:nvSpPr>
        <p:spPr>
          <a:xfrm>
            <a:off x="457200" y="1200152"/>
            <a:ext cx="8229600" cy="3399020"/>
          </a:xfrm>
        </p:spPr>
        <p:txBody>
          <a:bodyPr>
            <a:noAutofit/>
          </a:bodyPr>
          <a:lstStyle/>
          <a:p>
            <a:r>
              <a:rPr lang="en-US" sz="2000" dirty="0"/>
              <a:t>Courses (2012)</a:t>
            </a:r>
          </a:p>
          <a:p>
            <a:pPr lvl="1"/>
            <a:r>
              <a:rPr lang="en-US" sz="2000" dirty="0"/>
              <a:t>MIT co-founded edX to share </a:t>
            </a:r>
            <a:r>
              <a:rPr lang="en-US" sz="2000" dirty="0" err="1"/>
              <a:t>MITx</a:t>
            </a:r>
            <a:r>
              <a:rPr lang="en-US" sz="2000" dirty="0"/>
              <a:t> courses with the world, not MIT degrees</a:t>
            </a:r>
          </a:p>
          <a:p>
            <a:r>
              <a:rPr lang="en-US" sz="2000" dirty="0"/>
              <a:t>Professional Education (2016)</a:t>
            </a:r>
          </a:p>
          <a:p>
            <a:pPr lvl="1"/>
            <a:r>
              <a:rPr lang="en-US" sz="2000" dirty="0"/>
              <a:t>MIT invented MicroMasters® to enable learners to earn ~ 50% of a professional Master’s degree via </a:t>
            </a:r>
            <a:r>
              <a:rPr lang="en-US" sz="2000" dirty="0" err="1"/>
              <a:t>MITx</a:t>
            </a:r>
            <a:r>
              <a:rPr lang="en-US" sz="2000" dirty="0"/>
              <a:t> MOOC courses, then apply to MIT to complete their degree (or via pathway partners)</a:t>
            </a:r>
          </a:p>
          <a:p>
            <a:pPr lvl="1"/>
            <a:r>
              <a:rPr lang="en-US" sz="2000" dirty="0"/>
              <a:t>MIT launched </a:t>
            </a:r>
            <a:r>
              <a:rPr lang="en-US" sz="2000" dirty="0" err="1"/>
              <a:t>xPRO</a:t>
            </a:r>
            <a:r>
              <a:rPr lang="en-US" sz="2000" dirty="0"/>
              <a:t> to provide professional certification programs</a:t>
            </a:r>
          </a:p>
          <a:p>
            <a:r>
              <a:rPr lang="en-US" sz="2000" dirty="0"/>
              <a:t>MIT Bootcamps (2014)</a:t>
            </a:r>
          </a:p>
          <a:p>
            <a:pPr lvl="1"/>
            <a:r>
              <a:rPr lang="en-US" sz="2000" dirty="0"/>
              <a:t>MIT launched intensive 1 week entrepreneurship (and other) bootcamps</a:t>
            </a:r>
          </a:p>
        </p:txBody>
      </p:sp>
      <p:sp>
        <p:nvSpPr>
          <p:cNvPr id="4" name="Slide Number Placeholder 3">
            <a:extLst>
              <a:ext uri="{FF2B5EF4-FFF2-40B4-BE49-F238E27FC236}">
                <a16:creationId xmlns:a16="http://schemas.microsoft.com/office/drawing/2014/main" id="{817055F8-7AB2-D047-8467-1FD46ED7CA20}"/>
              </a:ext>
            </a:extLst>
          </p:cNvPr>
          <p:cNvSpPr>
            <a:spLocks noGrp="1"/>
          </p:cNvSpPr>
          <p:nvPr>
            <p:ph type="sldNum" sz="quarter" idx="4"/>
          </p:nvPr>
        </p:nvSpPr>
        <p:spPr/>
        <p:txBody>
          <a:bodyPr/>
          <a:lstStyle/>
          <a:p>
            <a:fld id="{5AE8D7CA-E3B7-4D4D-92E6-0E0EA301BA9C}" type="slidenum">
              <a:rPr lang="en-US" smtClean="0"/>
              <a:pPr/>
              <a:t>19</a:t>
            </a:fld>
            <a:endParaRPr lang="en-US" dirty="0"/>
          </a:p>
        </p:txBody>
      </p:sp>
    </p:spTree>
    <p:extLst>
      <p:ext uri="{BB962C8B-B14F-4D97-AF65-F5344CB8AC3E}">
        <p14:creationId xmlns:p14="http://schemas.microsoft.com/office/powerpoint/2010/main" val="99456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7C798-572B-6143-8790-0D6D100A3F3A}"/>
              </a:ext>
            </a:extLst>
          </p:cNvPr>
          <p:cNvSpPr>
            <a:spLocks noGrp="1"/>
          </p:cNvSpPr>
          <p:nvPr>
            <p:ph type="title"/>
          </p:nvPr>
        </p:nvSpPr>
        <p:spPr/>
        <p:txBody>
          <a:bodyPr>
            <a:normAutofit fontScale="90000"/>
          </a:bodyPr>
          <a:lstStyle/>
          <a:p>
            <a:r>
              <a:rPr lang="en-US" dirty="0"/>
              <a:t>Elements of MIT Education Shared with the World 2012 to Present</a:t>
            </a:r>
          </a:p>
        </p:txBody>
      </p:sp>
      <p:sp>
        <p:nvSpPr>
          <p:cNvPr id="4" name="Slide Number Placeholder 3">
            <a:extLst>
              <a:ext uri="{FF2B5EF4-FFF2-40B4-BE49-F238E27FC236}">
                <a16:creationId xmlns:a16="http://schemas.microsoft.com/office/drawing/2014/main" id="{6B078158-C6A6-614B-8885-8C2FE0CAFB30}"/>
              </a:ext>
            </a:extLst>
          </p:cNvPr>
          <p:cNvSpPr>
            <a:spLocks noGrp="1"/>
          </p:cNvSpPr>
          <p:nvPr>
            <p:ph type="sldNum" sz="quarter" idx="12"/>
          </p:nvPr>
        </p:nvSpPr>
        <p:spPr/>
        <p:txBody>
          <a:bodyPr/>
          <a:lstStyle/>
          <a:p>
            <a:fld id="{5AE8D7CA-E3B7-4D4D-92E6-0E0EA301BA9C}" type="slidenum">
              <a:rPr lang="en-US" smtClean="0"/>
              <a:pPr/>
              <a:t>20</a:t>
            </a:fld>
            <a:endParaRPr lang="en-US" dirty="0"/>
          </a:p>
        </p:txBody>
      </p:sp>
      <p:graphicFrame>
        <p:nvGraphicFramePr>
          <p:cNvPr id="5" name="Diagram 4">
            <a:extLst>
              <a:ext uri="{FF2B5EF4-FFF2-40B4-BE49-F238E27FC236}">
                <a16:creationId xmlns:a16="http://schemas.microsoft.com/office/drawing/2014/main" id="{035CADAF-94E2-8C46-A55C-C7B56972E20D}"/>
              </a:ext>
            </a:extLst>
          </p:cNvPr>
          <p:cNvGraphicFramePr/>
          <p:nvPr>
            <p:extLst>
              <p:ext uri="{D42A27DB-BD31-4B8C-83A1-F6EECF244321}">
                <p14:modId xmlns:p14="http://schemas.microsoft.com/office/powerpoint/2010/main" val="1047501162"/>
              </p:ext>
            </p:extLst>
          </p:nvPr>
        </p:nvGraphicFramePr>
        <p:xfrm>
          <a:off x="0" y="402828"/>
          <a:ext cx="9144000" cy="43977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22442DE6-C7B8-2E47-B12E-9C040E4364D6}"/>
              </a:ext>
            </a:extLst>
          </p:cNvPr>
          <p:cNvSpPr txBox="1"/>
          <p:nvPr/>
        </p:nvSpPr>
        <p:spPr>
          <a:xfrm>
            <a:off x="33964" y="3615945"/>
            <a:ext cx="2940227" cy="584775"/>
          </a:xfrm>
          <a:prstGeom prst="rect">
            <a:avLst/>
          </a:prstGeom>
          <a:noFill/>
        </p:spPr>
        <p:txBody>
          <a:bodyPr wrap="none" rtlCol="0">
            <a:spAutoFit/>
          </a:bodyPr>
          <a:lstStyle/>
          <a:p>
            <a:pPr algn="r"/>
            <a:r>
              <a:rPr lang="en-US" sz="1600" dirty="0"/>
              <a:t>How we Teach</a:t>
            </a:r>
          </a:p>
          <a:p>
            <a:pPr algn="r"/>
            <a:r>
              <a:rPr lang="en-US" sz="1600" dirty="0"/>
              <a:t>What are MIT’s courses like?</a:t>
            </a:r>
          </a:p>
        </p:txBody>
      </p:sp>
      <p:sp>
        <p:nvSpPr>
          <p:cNvPr id="7" name="TextBox 6">
            <a:extLst>
              <a:ext uri="{FF2B5EF4-FFF2-40B4-BE49-F238E27FC236}">
                <a16:creationId xmlns:a16="http://schemas.microsoft.com/office/drawing/2014/main" id="{5226E9D6-8400-0545-AC1B-A72A8E14A82B}"/>
              </a:ext>
            </a:extLst>
          </p:cNvPr>
          <p:cNvSpPr txBox="1"/>
          <p:nvPr/>
        </p:nvSpPr>
        <p:spPr>
          <a:xfrm>
            <a:off x="4886338" y="3711483"/>
            <a:ext cx="2345514" cy="338554"/>
          </a:xfrm>
          <a:prstGeom prst="rect">
            <a:avLst/>
          </a:prstGeom>
          <a:noFill/>
        </p:spPr>
        <p:txBody>
          <a:bodyPr wrap="none" rtlCol="0">
            <a:spAutoFit/>
          </a:bodyPr>
          <a:lstStyle/>
          <a:p>
            <a:pPr algn="r"/>
            <a:r>
              <a:rPr lang="en-US" sz="1600" dirty="0"/>
              <a:t>In-person Experiences</a:t>
            </a:r>
          </a:p>
        </p:txBody>
      </p:sp>
      <p:sp>
        <p:nvSpPr>
          <p:cNvPr id="3" name="TextBox 2">
            <a:extLst>
              <a:ext uri="{FF2B5EF4-FFF2-40B4-BE49-F238E27FC236}">
                <a16:creationId xmlns:a16="http://schemas.microsoft.com/office/drawing/2014/main" id="{A4A8D432-8E80-DE4F-A879-90A47B3FF4C7}"/>
              </a:ext>
            </a:extLst>
          </p:cNvPr>
          <p:cNvSpPr txBox="1"/>
          <p:nvPr/>
        </p:nvSpPr>
        <p:spPr>
          <a:xfrm>
            <a:off x="239708" y="3379021"/>
            <a:ext cx="1023035" cy="276999"/>
          </a:xfrm>
          <a:prstGeom prst="rect">
            <a:avLst/>
          </a:prstGeom>
          <a:noFill/>
        </p:spPr>
        <p:txBody>
          <a:bodyPr wrap="square" rtlCol="0">
            <a:spAutoFit/>
          </a:bodyPr>
          <a:lstStyle/>
          <a:p>
            <a:pPr algn="ctr"/>
            <a:r>
              <a:rPr lang="en-US" sz="1200" dirty="0"/>
              <a:t>2000-2012</a:t>
            </a:r>
          </a:p>
        </p:txBody>
      </p:sp>
    </p:spTree>
    <p:extLst>
      <p:ext uri="{BB962C8B-B14F-4D97-AF65-F5344CB8AC3E}">
        <p14:creationId xmlns:p14="http://schemas.microsoft.com/office/powerpoint/2010/main" val="166733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8537-0F0B-5B4F-9715-985FDE14D61C}"/>
              </a:ext>
            </a:extLst>
          </p:cNvPr>
          <p:cNvSpPr>
            <a:spLocks noGrp="1"/>
          </p:cNvSpPr>
          <p:nvPr>
            <p:ph type="title"/>
          </p:nvPr>
        </p:nvSpPr>
        <p:spPr/>
        <p:txBody>
          <a:bodyPr/>
          <a:lstStyle/>
          <a:p>
            <a:r>
              <a:rPr lang="en-US" dirty="0"/>
              <a:t>MIT Case Study Postscript – Part 2</a:t>
            </a:r>
          </a:p>
        </p:txBody>
      </p:sp>
      <p:sp>
        <p:nvSpPr>
          <p:cNvPr id="3" name="Content Placeholder 2">
            <a:extLst>
              <a:ext uri="{FF2B5EF4-FFF2-40B4-BE49-F238E27FC236}">
                <a16:creationId xmlns:a16="http://schemas.microsoft.com/office/drawing/2014/main" id="{7EA2D359-FFD2-4841-9728-312122F62325}"/>
              </a:ext>
            </a:extLst>
          </p:cNvPr>
          <p:cNvSpPr>
            <a:spLocks noGrp="1"/>
          </p:cNvSpPr>
          <p:nvPr>
            <p:ph idx="13"/>
          </p:nvPr>
        </p:nvSpPr>
        <p:spPr/>
        <p:txBody>
          <a:bodyPr>
            <a:normAutofit lnSpcReduction="10000"/>
          </a:bodyPr>
          <a:lstStyle/>
          <a:p>
            <a:r>
              <a:rPr lang="en-US" dirty="0"/>
              <a:t>March 2020 -&gt; Summer 2020</a:t>
            </a:r>
          </a:p>
          <a:p>
            <a:pPr lvl="1"/>
            <a:r>
              <a:rPr lang="en-US" dirty="0"/>
              <a:t>OCW, </a:t>
            </a:r>
            <a:r>
              <a:rPr lang="en-US" dirty="0" err="1"/>
              <a:t>MITx</a:t>
            </a:r>
            <a:r>
              <a:rPr lang="en-US" dirty="0"/>
              <a:t> put in place key elements to allow MIT to pivot</a:t>
            </a:r>
          </a:p>
          <a:p>
            <a:pPr lvl="1"/>
            <a:r>
              <a:rPr lang="en-US" dirty="0"/>
              <a:t>Digital Learning Lab, Scientists and Fellows in many departments who had worked with faculty to offer </a:t>
            </a:r>
            <a:r>
              <a:rPr lang="en-US" dirty="0" err="1"/>
              <a:t>MITx</a:t>
            </a:r>
            <a:r>
              <a:rPr lang="en-US" dirty="0"/>
              <a:t> online courses</a:t>
            </a:r>
          </a:p>
          <a:p>
            <a:pPr lvl="1"/>
            <a:r>
              <a:rPr lang="en-US" dirty="0"/>
              <a:t>Some faculty with experience with online courses</a:t>
            </a:r>
          </a:p>
          <a:p>
            <a:pPr lvl="1"/>
            <a:r>
              <a:rPr lang="en-US" dirty="0"/>
              <a:t>Plus the “solve the problem” core attitude at MIT</a:t>
            </a:r>
          </a:p>
        </p:txBody>
      </p:sp>
      <p:sp>
        <p:nvSpPr>
          <p:cNvPr id="4" name="Slide Number Placeholder 3">
            <a:extLst>
              <a:ext uri="{FF2B5EF4-FFF2-40B4-BE49-F238E27FC236}">
                <a16:creationId xmlns:a16="http://schemas.microsoft.com/office/drawing/2014/main" id="{C6D5F78B-8625-FA4B-85F4-AC342FD2F31D}"/>
              </a:ext>
            </a:extLst>
          </p:cNvPr>
          <p:cNvSpPr>
            <a:spLocks noGrp="1"/>
          </p:cNvSpPr>
          <p:nvPr>
            <p:ph type="sldNum" sz="quarter" idx="4"/>
          </p:nvPr>
        </p:nvSpPr>
        <p:spPr/>
        <p:txBody>
          <a:bodyPr/>
          <a:lstStyle/>
          <a:p>
            <a:fld id="{5AE8D7CA-E3B7-4D4D-92E6-0E0EA301BA9C}" type="slidenum">
              <a:rPr lang="en-US" smtClean="0"/>
              <a:pPr/>
              <a:t>21</a:t>
            </a:fld>
            <a:endParaRPr lang="en-US" dirty="0"/>
          </a:p>
        </p:txBody>
      </p:sp>
    </p:spTree>
    <p:extLst>
      <p:ext uri="{BB962C8B-B14F-4D97-AF65-F5344CB8AC3E}">
        <p14:creationId xmlns:p14="http://schemas.microsoft.com/office/powerpoint/2010/main" val="39251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85890C-A9C3-F94A-B2BA-82E9F31FB357}"/>
              </a:ext>
            </a:extLst>
          </p:cNvPr>
          <p:cNvSpPr>
            <a:spLocks noGrp="1"/>
          </p:cNvSpPr>
          <p:nvPr>
            <p:ph type="title"/>
          </p:nvPr>
        </p:nvSpPr>
        <p:spPr/>
        <p:txBody>
          <a:bodyPr anchor="t">
            <a:normAutofit/>
          </a:bodyPr>
          <a:lstStyle/>
          <a:p>
            <a:r>
              <a:rPr lang="en-US" sz="2400" dirty="0"/>
              <a:t>Why have similar initiatives persisted at your institution?</a:t>
            </a:r>
          </a:p>
        </p:txBody>
      </p:sp>
      <p:sp>
        <p:nvSpPr>
          <p:cNvPr id="6" name="Text Placeholder 5">
            <a:extLst>
              <a:ext uri="{FF2B5EF4-FFF2-40B4-BE49-F238E27FC236}">
                <a16:creationId xmlns:a16="http://schemas.microsoft.com/office/drawing/2014/main" id="{2B4DFB1E-DEEE-3E4F-A77F-08EE3EF6DD0B}"/>
              </a:ext>
            </a:extLst>
          </p:cNvPr>
          <p:cNvSpPr>
            <a:spLocks noGrp="1"/>
          </p:cNvSpPr>
          <p:nvPr>
            <p:ph sz="half" idx="1"/>
          </p:nvPr>
        </p:nvSpPr>
        <p:spPr>
          <a:xfrm>
            <a:off x="457200" y="866692"/>
            <a:ext cx="4038600" cy="3970863"/>
          </a:xfrm>
        </p:spPr>
        <p:txBody>
          <a:bodyPr/>
          <a:lstStyle/>
          <a:p>
            <a:r>
              <a:rPr lang="en-US" dirty="0"/>
              <a:t>Why has a similar initiative persisted?</a:t>
            </a:r>
          </a:p>
        </p:txBody>
      </p:sp>
      <p:sp>
        <p:nvSpPr>
          <p:cNvPr id="8" name="Text Placeholder 7">
            <a:extLst>
              <a:ext uri="{FF2B5EF4-FFF2-40B4-BE49-F238E27FC236}">
                <a16:creationId xmlns:a16="http://schemas.microsoft.com/office/drawing/2014/main" id="{466D9D26-C044-6E40-8B59-5EB8B59C7A55}"/>
              </a:ext>
            </a:extLst>
          </p:cNvPr>
          <p:cNvSpPr>
            <a:spLocks noGrp="1"/>
          </p:cNvSpPr>
          <p:nvPr>
            <p:ph sz="half" idx="2"/>
          </p:nvPr>
        </p:nvSpPr>
        <p:spPr>
          <a:xfrm>
            <a:off x="4648200" y="866692"/>
            <a:ext cx="4038600" cy="3970863"/>
          </a:xfrm>
        </p:spPr>
        <p:txBody>
          <a:bodyPr>
            <a:normAutofit/>
          </a:bodyPr>
          <a:lstStyle/>
          <a:p>
            <a:r>
              <a:rPr lang="en-US" dirty="0"/>
              <a:t>More</a:t>
            </a:r>
          </a:p>
        </p:txBody>
      </p:sp>
      <p:sp>
        <p:nvSpPr>
          <p:cNvPr id="4" name="Slide Number Placeholder 3">
            <a:extLst>
              <a:ext uri="{FF2B5EF4-FFF2-40B4-BE49-F238E27FC236}">
                <a16:creationId xmlns:a16="http://schemas.microsoft.com/office/drawing/2014/main" id="{3893F519-977F-2447-9513-ED0A8738760C}"/>
              </a:ext>
            </a:extLst>
          </p:cNvPr>
          <p:cNvSpPr>
            <a:spLocks noGrp="1"/>
          </p:cNvSpPr>
          <p:nvPr>
            <p:ph type="sldNum" sz="quarter" idx="12"/>
          </p:nvPr>
        </p:nvSpPr>
        <p:spPr/>
        <p:txBody>
          <a:bodyPr/>
          <a:lstStyle/>
          <a:p>
            <a:fld id="{5AE8D7CA-E3B7-4D4D-92E6-0E0EA301BA9C}" type="slidenum">
              <a:rPr lang="en-US" smtClean="0"/>
              <a:pPr/>
              <a:t>22</a:t>
            </a:fld>
            <a:endParaRPr lang="en-US" dirty="0"/>
          </a:p>
        </p:txBody>
      </p:sp>
    </p:spTree>
    <p:extLst>
      <p:ext uri="{BB962C8B-B14F-4D97-AF65-F5344CB8AC3E}">
        <p14:creationId xmlns:p14="http://schemas.microsoft.com/office/powerpoint/2010/main" val="383876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93B32A3-9DFF-874C-B49C-EBE1F87DEF32}"/>
              </a:ext>
            </a:extLst>
          </p:cNvPr>
          <p:cNvSpPr>
            <a:spLocks noGrp="1"/>
          </p:cNvSpPr>
          <p:nvPr>
            <p:ph type="sldNum" sz="quarter" idx="11"/>
          </p:nvPr>
        </p:nvSpPr>
        <p:spPr/>
        <p:txBody>
          <a:bodyPr/>
          <a:lstStyle/>
          <a:p>
            <a:fld id="{5AE8D7CA-E3B7-4D4D-92E6-0E0EA301BA9C}" type="slidenum">
              <a:rPr lang="en-US" smtClean="0"/>
              <a:t>23</a:t>
            </a:fld>
            <a:endParaRPr lang="en-US"/>
          </a:p>
        </p:txBody>
      </p:sp>
      <p:sp>
        <p:nvSpPr>
          <p:cNvPr id="6" name="Text Placeholder 5">
            <a:extLst>
              <a:ext uri="{FF2B5EF4-FFF2-40B4-BE49-F238E27FC236}">
                <a16:creationId xmlns:a16="http://schemas.microsoft.com/office/drawing/2014/main" id="{379F8E5B-402E-6543-A196-BB0CCA04FF24}"/>
              </a:ext>
            </a:extLst>
          </p:cNvPr>
          <p:cNvSpPr>
            <a:spLocks noGrp="1"/>
          </p:cNvSpPr>
          <p:nvPr>
            <p:ph type="body" sz="quarter" idx="12"/>
          </p:nvPr>
        </p:nvSpPr>
        <p:spPr/>
        <p:txBody>
          <a:bodyPr/>
          <a:lstStyle/>
          <a:p>
            <a:r>
              <a:rPr lang="en-US" dirty="0"/>
              <a:t>Sustainability</a:t>
            </a:r>
          </a:p>
        </p:txBody>
      </p:sp>
    </p:spTree>
    <p:extLst>
      <p:ext uri="{BB962C8B-B14F-4D97-AF65-F5344CB8AC3E}">
        <p14:creationId xmlns:p14="http://schemas.microsoft.com/office/powerpoint/2010/main" val="298588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085890C-A9C3-F94A-B2BA-82E9F31FB357}"/>
              </a:ext>
            </a:extLst>
          </p:cNvPr>
          <p:cNvSpPr>
            <a:spLocks noGrp="1"/>
          </p:cNvSpPr>
          <p:nvPr>
            <p:ph type="title"/>
          </p:nvPr>
        </p:nvSpPr>
        <p:spPr>
          <a:xfrm>
            <a:off x="457199" y="205978"/>
            <a:ext cx="8455795" cy="795049"/>
          </a:xfrm>
        </p:spPr>
        <p:txBody>
          <a:bodyPr anchor="t">
            <a:normAutofit/>
          </a:bodyPr>
          <a:lstStyle/>
          <a:p>
            <a:r>
              <a:rPr lang="en-US" sz="2400" dirty="0"/>
              <a:t>What does sustainability mean in your context? What’s important for sustainability?</a:t>
            </a:r>
          </a:p>
        </p:txBody>
      </p:sp>
      <p:sp>
        <p:nvSpPr>
          <p:cNvPr id="6" name="Text Placeholder 5">
            <a:extLst>
              <a:ext uri="{FF2B5EF4-FFF2-40B4-BE49-F238E27FC236}">
                <a16:creationId xmlns:a16="http://schemas.microsoft.com/office/drawing/2014/main" id="{2B4DFB1E-DEEE-3E4F-A77F-08EE3EF6DD0B}"/>
              </a:ext>
            </a:extLst>
          </p:cNvPr>
          <p:cNvSpPr>
            <a:spLocks noGrp="1"/>
          </p:cNvSpPr>
          <p:nvPr>
            <p:ph sz="half" idx="1"/>
          </p:nvPr>
        </p:nvSpPr>
        <p:spPr>
          <a:xfrm>
            <a:off x="457200" y="1001027"/>
            <a:ext cx="4038600" cy="3836528"/>
          </a:xfrm>
        </p:spPr>
        <p:txBody>
          <a:bodyPr/>
          <a:lstStyle/>
          <a:p>
            <a:r>
              <a:rPr lang="en-US" dirty="0"/>
              <a:t>What’s important?</a:t>
            </a:r>
          </a:p>
        </p:txBody>
      </p:sp>
      <p:sp>
        <p:nvSpPr>
          <p:cNvPr id="8" name="Text Placeholder 7">
            <a:extLst>
              <a:ext uri="{FF2B5EF4-FFF2-40B4-BE49-F238E27FC236}">
                <a16:creationId xmlns:a16="http://schemas.microsoft.com/office/drawing/2014/main" id="{466D9D26-C044-6E40-8B59-5EB8B59C7A55}"/>
              </a:ext>
            </a:extLst>
          </p:cNvPr>
          <p:cNvSpPr>
            <a:spLocks noGrp="1"/>
          </p:cNvSpPr>
          <p:nvPr>
            <p:ph sz="half" idx="2"/>
          </p:nvPr>
        </p:nvSpPr>
        <p:spPr>
          <a:xfrm>
            <a:off x="4648200" y="1001027"/>
            <a:ext cx="4038600" cy="3836528"/>
          </a:xfrm>
        </p:spPr>
        <p:txBody>
          <a:bodyPr>
            <a:normAutofit/>
          </a:bodyPr>
          <a:lstStyle/>
          <a:p>
            <a:r>
              <a:rPr lang="en-US" dirty="0"/>
              <a:t>More</a:t>
            </a:r>
          </a:p>
        </p:txBody>
      </p:sp>
      <p:sp>
        <p:nvSpPr>
          <p:cNvPr id="4" name="Slide Number Placeholder 3">
            <a:extLst>
              <a:ext uri="{FF2B5EF4-FFF2-40B4-BE49-F238E27FC236}">
                <a16:creationId xmlns:a16="http://schemas.microsoft.com/office/drawing/2014/main" id="{3893F519-977F-2447-9513-ED0A8738760C}"/>
              </a:ext>
            </a:extLst>
          </p:cNvPr>
          <p:cNvSpPr>
            <a:spLocks noGrp="1"/>
          </p:cNvSpPr>
          <p:nvPr>
            <p:ph type="sldNum" sz="quarter" idx="12"/>
          </p:nvPr>
        </p:nvSpPr>
        <p:spPr/>
        <p:txBody>
          <a:bodyPr/>
          <a:lstStyle/>
          <a:p>
            <a:fld id="{5AE8D7CA-E3B7-4D4D-92E6-0E0EA301BA9C}" type="slidenum">
              <a:rPr lang="en-US" smtClean="0"/>
              <a:pPr/>
              <a:t>24</a:t>
            </a:fld>
            <a:endParaRPr lang="en-US" dirty="0"/>
          </a:p>
        </p:txBody>
      </p:sp>
    </p:spTree>
    <p:extLst>
      <p:ext uri="{BB962C8B-B14F-4D97-AF65-F5344CB8AC3E}">
        <p14:creationId xmlns:p14="http://schemas.microsoft.com/office/powerpoint/2010/main" val="2771069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68681D-6090-7348-9042-FAA5C8EB8B31}"/>
              </a:ext>
            </a:extLst>
          </p:cNvPr>
          <p:cNvSpPr>
            <a:spLocks noGrp="1"/>
          </p:cNvSpPr>
          <p:nvPr>
            <p:ph type="title"/>
          </p:nvPr>
        </p:nvSpPr>
        <p:spPr/>
        <p:txBody>
          <a:bodyPr/>
          <a:lstStyle/>
          <a:p>
            <a:r>
              <a:rPr lang="en-US" dirty="0"/>
              <a:t>Possible Elements of Your OER Program</a:t>
            </a:r>
          </a:p>
        </p:txBody>
      </p:sp>
      <p:sp>
        <p:nvSpPr>
          <p:cNvPr id="3" name="Content Placeholder 2">
            <a:extLst>
              <a:ext uri="{FF2B5EF4-FFF2-40B4-BE49-F238E27FC236}">
                <a16:creationId xmlns:a16="http://schemas.microsoft.com/office/drawing/2014/main" id="{0CBDB4C7-36D0-6944-ABC5-B2794D2F14D9}"/>
              </a:ext>
            </a:extLst>
          </p:cNvPr>
          <p:cNvSpPr>
            <a:spLocks noGrp="1"/>
          </p:cNvSpPr>
          <p:nvPr>
            <p:ph idx="13"/>
          </p:nvPr>
        </p:nvSpPr>
        <p:spPr/>
        <p:txBody>
          <a:bodyPr>
            <a:noAutofit/>
          </a:bodyPr>
          <a:lstStyle/>
          <a:p>
            <a:r>
              <a:rPr lang="en-US" sz="2400" dirty="0"/>
              <a:t>Curriculum development and publishing, curation?</a:t>
            </a:r>
          </a:p>
          <a:p>
            <a:r>
              <a:rPr lang="en-US" sz="2400" dirty="0"/>
              <a:t>Professional development?</a:t>
            </a:r>
          </a:p>
          <a:p>
            <a:pPr lvl="1"/>
            <a:r>
              <a:rPr lang="en-US" sz="2400" dirty="0"/>
              <a:t>Authoring</a:t>
            </a:r>
          </a:p>
          <a:p>
            <a:pPr lvl="1"/>
            <a:r>
              <a:rPr lang="en-US" sz="2400" dirty="0"/>
              <a:t>Pedagogy and use with students</a:t>
            </a:r>
          </a:p>
          <a:p>
            <a:pPr lvl="1"/>
            <a:r>
              <a:rPr lang="en-US" sz="2400" dirty="0"/>
              <a:t>Assessments</a:t>
            </a:r>
          </a:p>
          <a:p>
            <a:r>
              <a:rPr lang="en-US" sz="2400" dirty="0"/>
              <a:t>Student involvement</a:t>
            </a:r>
          </a:p>
          <a:p>
            <a:pPr lvl="1"/>
            <a:r>
              <a:rPr lang="en-US" sz="2400" dirty="0"/>
              <a:t>As learners?</a:t>
            </a:r>
          </a:p>
          <a:p>
            <a:pPr lvl="1"/>
            <a:r>
              <a:rPr lang="en-US" sz="2400" dirty="0"/>
              <a:t>As creators?</a:t>
            </a:r>
          </a:p>
        </p:txBody>
      </p:sp>
      <p:sp>
        <p:nvSpPr>
          <p:cNvPr id="5" name="Slide Number Placeholder 4">
            <a:extLst>
              <a:ext uri="{FF2B5EF4-FFF2-40B4-BE49-F238E27FC236}">
                <a16:creationId xmlns:a16="http://schemas.microsoft.com/office/drawing/2014/main" id="{B46866D5-E1CA-6241-82AE-E5C8E11FC568}"/>
              </a:ext>
            </a:extLst>
          </p:cNvPr>
          <p:cNvSpPr>
            <a:spLocks noGrp="1"/>
          </p:cNvSpPr>
          <p:nvPr>
            <p:ph type="sldNum" sz="quarter" idx="4"/>
          </p:nvPr>
        </p:nvSpPr>
        <p:spPr/>
        <p:txBody>
          <a:bodyPr/>
          <a:lstStyle/>
          <a:p>
            <a:fld id="{5AE8D7CA-E3B7-4D4D-92E6-0E0EA301BA9C}" type="slidenum">
              <a:rPr lang="en-US" smtClean="0"/>
              <a:t>25</a:t>
            </a:fld>
            <a:endParaRPr lang="en-US"/>
          </a:p>
        </p:txBody>
      </p:sp>
    </p:spTree>
    <p:extLst>
      <p:ext uri="{BB962C8B-B14F-4D97-AF65-F5344CB8AC3E}">
        <p14:creationId xmlns:p14="http://schemas.microsoft.com/office/powerpoint/2010/main" val="4018750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CC0C44-A68E-0C44-BBD4-2CC088D05A00}"/>
              </a:ext>
            </a:extLst>
          </p:cNvPr>
          <p:cNvSpPr>
            <a:spLocks noGrp="1"/>
          </p:cNvSpPr>
          <p:nvPr>
            <p:ph type="title"/>
          </p:nvPr>
        </p:nvSpPr>
        <p:spPr/>
        <p:txBody>
          <a:bodyPr/>
          <a:lstStyle/>
          <a:p>
            <a:r>
              <a:rPr lang="en-US" dirty="0"/>
              <a:t>Sustainability Issues You Might Consider</a:t>
            </a:r>
          </a:p>
        </p:txBody>
      </p:sp>
      <p:sp>
        <p:nvSpPr>
          <p:cNvPr id="3" name="Content Placeholder 2">
            <a:extLst>
              <a:ext uri="{FF2B5EF4-FFF2-40B4-BE49-F238E27FC236}">
                <a16:creationId xmlns:a16="http://schemas.microsoft.com/office/drawing/2014/main" id="{6F4F73AE-72C8-9740-9852-E9C3BC6107FB}"/>
              </a:ext>
            </a:extLst>
          </p:cNvPr>
          <p:cNvSpPr>
            <a:spLocks noGrp="1"/>
          </p:cNvSpPr>
          <p:nvPr>
            <p:ph sz="half" idx="1"/>
          </p:nvPr>
        </p:nvSpPr>
        <p:spPr>
          <a:xfrm>
            <a:off x="457200" y="1200150"/>
            <a:ext cx="4038600" cy="3737371"/>
          </a:xfrm>
        </p:spPr>
        <p:txBody>
          <a:bodyPr>
            <a:normAutofit fontScale="92500" lnSpcReduction="10000"/>
          </a:bodyPr>
          <a:lstStyle/>
          <a:p>
            <a:pPr>
              <a:buFont typeface="Wingdings" pitchFamily="2" charset="2"/>
              <a:buChar char="Ø"/>
            </a:pPr>
            <a:r>
              <a:rPr lang="en-US" dirty="0"/>
              <a:t>Content</a:t>
            </a:r>
          </a:p>
          <a:p>
            <a:pPr lvl="1">
              <a:buFont typeface="Wingdings" pitchFamily="2" charset="2"/>
              <a:buChar char="Ø"/>
            </a:pPr>
            <a:r>
              <a:rPr lang="en-US" dirty="0"/>
              <a:t>Static or interactive</a:t>
            </a:r>
          </a:p>
          <a:p>
            <a:pPr lvl="1">
              <a:buFont typeface="Wingdings" pitchFamily="2" charset="2"/>
              <a:buChar char="Ø"/>
            </a:pPr>
            <a:r>
              <a:rPr lang="en-US" dirty="0"/>
              <a:t>Course materials, textbooks</a:t>
            </a:r>
          </a:p>
          <a:p>
            <a:pPr lvl="1">
              <a:buFont typeface="Wingdings" pitchFamily="2" charset="2"/>
              <a:buChar char="Ø"/>
            </a:pPr>
            <a:r>
              <a:rPr lang="en-US" dirty="0"/>
              <a:t>Assessments</a:t>
            </a:r>
          </a:p>
          <a:p>
            <a:pPr>
              <a:buFont typeface="Wingdings" pitchFamily="2" charset="2"/>
              <a:buChar char="Ø"/>
            </a:pPr>
            <a:r>
              <a:rPr lang="en-US" dirty="0"/>
              <a:t>Platform</a:t>
            </a:r>
          </a:p>
          <a:p>
            <a:pPr lvl="1">
              <a:buFont typeface="Wingdings" pitchFamily="2" charset="2"/>
              <a:buChar char="Ø"/>
            </a:pPr>
            <a:r>
              <a:rPr lang="en-US" dirty="0"/>
              <a:t>Authoring</a:t>
            </a:r>
          </a:p>
          <a:p>
            <a:pPr lvl="1">
              <a:buFont typeface="Wingdings" pitchFamily="2" charset="2"/>
              <a:buChar char="Ø"/>
            </a:pPr>
            <a:r>
              <a:rPr lang="en-US" dirty="0"/>
              <a:t>Use</a:t>
            </a:r>
          </a:p>
          <a:p>
            <a:pPr lvl="1">
              <a:buFont typeface="Wingdings" pitchFamily="2" charset="2"/>
              <a:buChar char="Ø"/>
            </a:pPr>
            <a:r>
              <a:rPr lang="en-US" dirty="0"/>
              <a:t>Repository</a:t>
            </a:r>
          </a:p>
        </p:txBody>
      </p:sp>
      <p:sp>
        <p:nvSpPr>
          <p:cNvPr id="8" name="Content Placeholder 7">
            <a:extLst>
              <a:ext uri="{FF2B5EF4-FFF2-40B4-BE49-F238E27FC236}">
                <a16:creationId xmlns:a16="http://schemas.microsoft.com/office/drawing/2014/main" id="{E1D6C217-167F-1F45-94B1-69B948C00263}"/>
              </a:ext>
            </a:extLst>
          </p:cNvPr>
          <p:cNvSpPr>
            <a:spLocks noGrp="1"/>
          </p:cNvSpPr>
          <p:nvPr>
            <p:ph sz="half" idx="2"/>
          </p:nvPr>
        </p:nvSpPr>
        <p:spPr/>
        <p:txBody>
          <a:bodyPr>
            <a:normAutofit fontScale="92500" lnSpcReduction="10000"/>
          </a:bodyPr>
          <a:lstStyle/>
          <a:p>
            <a:pPr>
              <a:buFont typeface="Wingdings" pitchFamily="2" charset="2"/>
              <a:buChar char="Ø"/>
            </a:pPr>
            <a:r>
              <a:rPr lang="en-US" dirty="0"/>
              <a:t>Professional Development</a:t>
            </a:r>
          </a:p>
          <a:p>
            <a:pPr>
              <a:buFont typeface="Wingdings" pitchFamily="2" charset="2"/>
              <a:buChar char="Ø"/>
            </a:pPr>
            <a:r>
              <a:rPr lang="en-US" dirty="0"/>
              <a:t>Maintenance</a:t>
            </a:r>
          </a:p>
          <a:p>
            <a:pPr>
              <a:buFont typeface="Wingdings" pitchFamily="2" charset="2"/>
              <a:buChar char="Ø"/>
            </a:pPr>
            <a:r>
              <a:rPr lang="en-US" dirty="0"/>
              <a:t>Funding Lifecycle &amp; Business Model</a:t>
            </a:r>
          </a:p>
          <a:p>
            <a:pPr>
              <a:buFont typeface="Wingdings" pitchFamily="2" charset="2"/>
              <a:buChar char="Ø"/>
            </a:pPr>
            <a:r>
              <a:rPr lang="en-US" dirty="0"/>
              <a:t>Student learning outcomes</a:t>
            </a:r>
          </a:p>
          <a:p>
            <a:pPr>
              <a:buFont typeface="Wingdings" pitchFamily="2" charset="2"/>
              <a:buChar char="Ø"/>
            </a:pPr>
            <a:r>
              <a:rPr lang="en-US" dirty="0"/>
              <a:t>Champions, Institutional Sponsor, Labor of Love</a:t>
            </a:r>
          </a:p>
          <a:p>
            <a:endParaRPr lang="en-US" dirty="0"/>
          </a:p>
        </p:txBody>
      </p:sp>
      <p:sp>
        <p:nvSpPr>
          <p:cNvPr id="4" name="Slide Number Placeholder 3">
            <a:extLst>
              <a:ext uri="{FF2B5EF4-FFF2-40B4-BE49-F238E27FC236}">
                <a16:creationId xmlns:a16="http://schemas.microsoft.com/office/drawing/2014/main" id="{5D7284F0-A3D4-5E4B-B7BF-E7DA5F291B6E}"/>
              </a:ext>
            </a:extLst>
          </p:cNvPr>
          <p:cNvSpPr>
            <a:spLocks noGrp="1"/>
          </p:cNvSpPr>
          <p:nvPr>
            <p:ph type="sldNum" sz="quarter" idx="12"/>
          </p:nvPr>
        </p:nvSpPr>
        <p:spPr/>
        <p:txBody>
          <a:bodyPr/>
          <a:lstStyle/>
          <a:p>
            <a:fld id="{5AE8D7CA-E3B7-4D4D-92E6-0E0EA301BA9C}" type="slidenum">
              <a:rPr lang="en-US" smtClean="0"/>
              <a:pPr/>
              <a:t>26</a:t>
            </a:fld>
            <a:endParaRPr lang="en-US" dirty="0"/>
          </a:p>
        </p:txBody>
      </p:sp>
    </p:spTree>
    <p:extLst>
      <p:ext uri="{BB962C8B-B14F-4D97-AF65-F5344CB8AC3E}">
        <p14:creationId xmlns:p14="http://schemas.microsoft.com/office/powerpoint/2010/main" val="1694694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38D99-BA19-D04C-95DC-0AD925684F23}"/>
              </a:ext>
            </a:extLst>
          </p:cNvPr>
          <p:cNvSpPr>
            <a:spLocks noGrp="1"/>
          </p:cNvSpPr>
          <p:nvPr>
            <p:ph type="title"/>
          </p:nvPr>
        </p:nvSpPr>
        <p:spPr/>
        <p:txBody>
          <a:bodyPr/>
          <a:lstStyle/>
          <a:p>
            <a:r>
              <a:rPr lang="en-US" dirty="0"/>
              <a:t>OER: Content</a:t>
            </a:r>
          </a:p>
        </p:txBody>
      </p:sp>
      <p:sp>
        <p:nvSpPr>
          <p:cNvPr id="6" name="Content Placeholder 5">
            <a:extLst>
              <a:ext uri="{FF2B5EF4-FFF2-40B4-BE49-F238E27FC236}">
                <a16:creationId xmlns:a16="http://schemas.microsoft.com/office/drawing/2014/main" id="{CBEDD4CB-89AA-C542-946D-777D66A8D5D3}"/>
              </a:ext>
            </a:extLst>
          </p:cNvPr>
          <p:cNvSpPr>
            <a:spLocks noGrp="1"/>
          </p:cNvSpPr>
          <p:nvPr>
            <p:ph idx="13"/>
          </p:nvPr>
        </p:nvSpPr>
        <p:spPr>
          <a:xfrm>
            <a:off x="457200" y="1200150"/>
            <a:ext cx="8229600" cy="3853763"/>
          </a:xfrm>
        </p:spPr>
        <p:txBody>
          <a:bodyPr>
            <a:normAutofit fontScale="77500" lnSpcReduction="20000"/>
          </a:bodyPr>
          <a:lstStyle/>
          <a:p>
            <a:r>
              <a:rPr lang="en-US" dirty="0"/>
              <a:t>What’s the existing relationship between faculty and course materials?</a:t>
            </a:r>
          </a:p>
          <a:p>
            <a:pPr lvl="1">
              <a:buFont typeface="Wingdings" pitchFamily="2" charset="2"/>
              <a:buChar char="Ø"/>
            </a:pPr>
            <a:r>
              <a:rPr lang="en-US" dirty="0"/>
              <a:t>Do they author and maintain a significant portion of their own material? Or are they using primarily publisher provided materials?</a:t>
            </a:r>
          </a:p>
          <a:p>
            <a:r>
              <a:rPr lang="en-US" dirty="0"/>
              <a:t>Are you focusing on open textbooks -&gt; ZTC courses?</a:t>
            </a:r>
          </a:p>
          <a:p>
            <a:pPr lvl="1"/>
            <a:r>
              <a:rPr lang="en-US" dirty="0"/>
              <a:t>What about teacher’s guides, assessments?</a:t>
            </a:r>
          </a:p>
          <a:p>
            <a:pPr lvl="1"/>
            <a:r>
              <a:rPr lang="en-US" dirty="0"/>
              <a:t>Primarily static? Interactive platforms? </a:t>
            </a:r>
          </a:p>
          <a:p>
            <a:r>
              <a:rPr lang="en-US" dirty="0"/>
              <a:t>How much curricular content are you creating or using from others?</a:t>
            </a:r>
          </a:p>
          <a:p>
            <a:pPr lvl="1">
              <a:buFont typeface="Wingdings" pitchFamily="2" charset="2"/>
              <a:buChar char="Ø"/>
            </a:pPr>
            <a:r>
              <a:rPr lang="en-US" dirty="0"/>
              <a:t>How often are the materials updated?</a:t>
            </a:r>
          </a:p>
          <a:p>
            <a:pPr lvl="1">
              <a:buFont typeface="Wingdings" pitchFamily="2" charset="2"/>
              <a:buChar char="Ø"/>
            </a:pPr>
            <a:r>
              <a:rPr lang="en-US" dirty="0"/>
              <a:t>Who does the updating? Publisher or faculty member?</a:t>
            </a:r>
          </a:p>
          <a:p>
            <a:pPr lvl="1">
              <a:buFont typeface="Wingdings" pitchFamily="2" charset="2"/>
              <a:buChar char="Ø"/>
            </a:pPr>
            <a:r>
              <a:rPr lang="en-US" dirty="0"/>
              <a:t>How often will faculty need to review the OER they use?</a:t>
            </a:r>
          </a:p>
          <a:p>
            <a:r>
              <a:rPr lang="en-US" dirty="0"/>
              <a:t>Are 3rd party materials reliably accessible and stable?</a:t>
            </a:r>
          </a:p>
          <a:p>
            <a:endParaRPr lang="en-US" dirty="0"/>
          </a:p>
        </p:txBody>
      </p:sp>
      <p:sp>
        <p:nvSpPr>
          <p:cNvPr id="5" name="Slide Number Placeholder 4">
            <a:extLst>
              <a:ext uri="{FF2B5EF4-FFF2-40B4-BE49-F238E27FC236}">
                <a16:creationId xmlns:a16="http://schemas.microsoft.com/office/drawing/2014/main" id="{9B20FE0A-AC79-154C-9DC9-F0E891867FA6}"/>
              </a:ext>
            </a:extLst>
          </p:cNvPr>
          <p:cNvSpPr>
            <a:spLocks noGrp="1"/>
          </p:cNvSpPr>
          <p:nvPr>
            <p:ph type="sldNum" sz="quarter" idx="4"/>
          </p:nvPr>
        </p:nvSpPr>
        <p:spPr/>
        <p:txBody>
          <a:bodyPr/>
          <a:lstStyle/>
          <a:p>
            <a:fld id="{5AE8D7CA-E3B7-4D4D-92E6-0E0EA301BA9C}" type="slidenum">
              <a:rPr lang="en-US" smtClean="0"/>
              <a:t>27</a:t>
            </a:fld>
            <a:endParaRPr lang="en-US"/>
          </a:p>
        </p:txBody>
      </p:sp>
    </p:spTree>
    <p:extLst>
      <p:ext uri="{BB962C8B-B14F-4D97-AF65-F5344CB8AC3E}">
        <p14:creationId xmlns:p14="http://schemas.microsoft.com/office/powerpoint/2010/main" val="2853529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0A2D7-B03F-5B48-938A-90D34D4D126B}"/>
              </a:ext>
            </a:extLst>
          </p:cNvPr>
          <p:cNvSpPr>
            <a:spLocks noGrp="1"/>
          </p:cNvSpPr>
          <p:nvPr>
            <p:ph type="title"/>
          </p:nvPr>
        </p:nvSpPr>
        <p:spPr/>
        <p:txBody>
          <a:bodyPr/>
          <a:lstStyle/>
          <a:p>
            <a:r>
              <a:rPr lang="en-US" dirty="0"/>
              <a:t>OER: Courseware / Interactive Platforms</a:t>
            </a:r>
          </a:p>
        </p:txBody>
      </p:sp>
      <p:sp>
        <p:nvSpPr>
          <p:cNvPr id="3" name="Content Placeholder 2">
            <a:extLst>
              <a:ext uri="{FF2B5EF4-FFF2-40B4-BE49-F238E27FC236}">
                <a16:creationId xmlns:a16="http://schemas.microsoft.com/office/drawing/2014/main" id="{7F100294-1B35-A44A-A955-EC94D6AB30E9}"/>
              </a:ext>
            </a:extLst>
          </p:cNvPr>
          <p:cNvSpPr>
            <a:spLocks noGrp="1"/>
          </p:cNvSpPr>
          <p:nvPr>
            <p:ph idx="13"/>
          </p:nvPr>
        </p:nvSpPr>
        <p:spPr/>
        <p:txBody>
          <a:bodyPr/>
          <a:lstStyle/>
          <a:p>
            <a:r>
              <a:rPr lang="en-US" dirty="0"/>
              <a:t>Are you planning on using courseware or an interactive platform?</a:t>
            </a:r>
          </a:p>
          <a:p>
            <a:pPr lvl="1">
              <a:buFont typeface="Wingdings" pitchFamily="2" charset="2"/>
              <a:buChar char="Ø"/>
            </a:pPr>
            <a:r>
              <a:rPr lang="en-US" dirty="0"/>
              <a:t>What happens </a:t>
            </a:r>
            <a:r>
              <a:rPr lang="en-US" i="1" u="sng" dirty="0"/>
              <a:t>when</a:t>
            </a:r>
            <a:r>
              <a:rPr lang="en-US" dirty="0"/>
              <a:t> you change your LMS?</a:t>
            </a:r>
          </a:p>
          <a:p>
            <a:pPr lvl="1">
              <a:buFont typeface="Wingdings" pitchFamily="2" charset="2"/>
              <a:buChar char="Ø"/>
            </a:pPr>
            <a:r>
              <a:rPr lang="en-US" dirty="0"/>
              <a:t>Can you migrate from the courseware to another platform? (“Standards” for this are essentially non-existent) </a:t>
            </a:r>
          </a:p>
        </p:txBody>
      </p:sp>
      <p:sp>
        <p:nvSpPr>
          <p:cNvPr id="4" name="Slide Number Placeholder 3">
            <a:extLst>
              <a:ext uri="{FF2B5EF4-FFF2-40B4-BE49-F238E27FC236}">
                <a16:creationId xmlns:a16="http://schemas.microsoft.com/office/drawing/2014/main" id="{07B8A772-9929-4A48-AA4B-7314A68992A7}"/>
              </a:ext>
            </a:extLst>
          </p:cNvPr>
          <p:cNvSpPr>
            <a:spLocks noGrp="1"/>
          </p:cNvSpPr>
          <p:nvPr>
            <p:ph type="sldNum" sz="quarter" idx="4"/>
          </p:nvPr>
        </p:nvSpPr>
        <p:spPr/>
        <p:txBody>
          <a:bodyPr/>
          <a:lstStyle/>
          <a:p>
            <a:fld id="{5AE8D7CA-E3B7-4D4D-92E6-0E0EA301BA9C}" type="slidenum">
              <a:rPr lang="en-US" smtClean="0"/>
              <a:pPr/>
              <a:t>28</a:t>
            </a:fld>
            <a:endParaRPr lang="en-US" dirty="0"/>
          </a:p>
        </p:txBody>
      </p:sp>
    </p:spTree>
    <p:extLst>
      <p:ext uri="{BB962C8B-B14F-4D97-AF65-F5344CB8AC3E}">
        <p14:creationId xmlns:p14="http://schemas.microsoft.com/office/powerpoint/2010/main" val="4131266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028A2-C8C1-3A46-9037-B4CD11E48C9F}"/>
              </a:ext>
            </a:extLst>
          </p:cNvPr>
          <p:cNvSpPr>
            <a:spLocks noGrp="1"/>
          </p:cNvSpPr>
          <p:nvPr>
            <p:ph type="title"/>
          </p:nvPr>
        </p:nvSpPr>
        <p:spPr/>
        <p:txBody>
          <a:bodyPr/>
          <a:lstStyle/>
          <a:p>
            <a:r>
              <a:rPr lang="en-US" dirty="0"/>
              <a:t>OER: Assessments</a:t>
            </a:r>
          </a:p>
        </p:txBody>
      </p:sp>
      <p:sp>
        <p:nvSpPr>
          <p:cNvPr id="3" name="Content Placeholder 2">
            <a:extLst>
              <a:ext uri="{FF2B5EF4-FFF2-40B4-BE49-F238E27FC236}">
                <a16:creationId xmlns:a16="http://schemas.microsoft.com/office/drawing/2014/main" id="{C68C0D09-85ED-9E48-819B-E245E8D6CC42}"/>
              </a:ext>
            </a:extLst>
          </p:cNvPr>
          <p:cNvSpPr>
            <a:spLocks noGrp="1"/>
          </p:cNvSpPr>
          <p:nvPr>
            <p:ph idx="13"/>
          </p:nvPr>
        </p:nvSpPr>
        <p:spPr/>
        <p:txBody>
          <a:bodyPr/>
          <a:lstStyle/>
          <a:p>
            <a:r>
              <a:rPr lang="en-US" dirty="0"/>
              <a:t>Typical Quiz and Test?</a:t>
            </a:r>
          </a:p>
          <a:p>
            <a:r>
              <a:rPr lang="en-US" dirty="0"/>
              <a:t>Authentic Assessment?</a:t>
            </a:r>
          </a:p>
          <a:p>
            <a:endParaRPr lang="en-US" dirty="0"/>
          </a:p>
          <a:p>
            <a:pPr lvl="1">
              <a:buFont typeface="Wingdings" pitchFamily="2" charset="2"/>
              <a:buChar char="Ø"/>
            </a:pPr>
            <a:r>
              <a:rPr lang="en-US" dirty="0"/>
              <a:t>Who creates the assessments? </a:t>
            </a:r>
          </a:p>
          <a:p>
            <a:pPr lvl="1">
              <a:buFont typeface="Wingdings" pitchFamily="2" charset="2"/>
              <a:buChar char="Ø"/>
            </a:pPr>
            <a:r>
              <a:rPr lang="en-US" dirty="0"/>
              <a:t>How often are they updated?</a:t>
            </a:r>
          </a:p>
          <a:p>
            <a:pPr lvl="1">
              <a:buFont typeface="Wingdings" pitchFamily="2" charset="2"/>
              <a:buChar char="Ø"/>
            </a:pPr>
            <a:r>
              <a:rPr lang="en-US" dirty="0"/>
              <a:t>Migration to future platforms?</a:t>
            </a:r>
          </a:p>
        </p:txBody>
      </p:sp>
      <p:sp>
        <p:nvSpPr>
          <p:cNvPr id="4" name="Slide Number Placeholder 3">
            <a:extLst>
              <a:ext uri="{FF2B5EF4-FFF2-40B4-BE49-F238E27FC236}">
                <a16:creationId xmlns:a16="http://schemas.microsoft.com/office/drawing/2014/main" id="{B5911682-3031-5B49-B1E5-233D33C69AA7}"/>
              </a:ext>
            </a:extLst>
          </p:cNvPr>
          <p:cNvSpPr>
            <a:spLocks noGrp="1"/>
          </p:cNvSpPr>
          <p:nvPr>
            <p:ph type="sldNum" sz="quarter" idx="4"/>
          </p:nvPr>
        </p:nvSpPr>
        <p:spPr/>
        <p:txBody>
          <a:bodyPr/>
          <a:lstStyle/>
          <a:p>
            <a:fld id="{5AE8D7CA-E3B7-4D4D-92E6-0E0EA301BA9C}" type="slidenum">
              <a:rPr lang="en-US" smtClean="0"/>
              <a:pPr/>
              <a:t>29</a:t>
            </a:fld>
            <a:endParaRPr lang="en-US" dirty="0"/>
          </a:p>
        </p:txBody>
      </p:sp>
    </p:spTree>
    <p:extLst>
      <p:ext uri="{BB962C8B-B14F-4D97-AF65-F5344CB8AC3E}">
        <p14:creationId xmlns:p14="http://schemas.microsoft.com/office/powerpoint/2010/main" val="3862400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1CBEF-0540-2247-A9B1-F2D9C602E114}"/>
              </a:ext>
            </a:extLst>
          </p:cNvPr>
          <p:cNvSpPr>
            <a:spLocks noGrp="1"/>
          </p:cNvSpPr>
          <p:nvPr>
            <p:ph type="title"/>
          </p:nvPr>
        </p:nvSpPr>
        <p:spPr/>
        <p:txBody>
          <a:bodyPr/>
          <a:lstStyle/>
          <a:p>
            <a:r>
              <a:rPr lang="en-US" dirty="0"/>
              <a:t>OER: Initiative Funding</a:t>
            </a:r>
          </a:p>
        </p:txBody>
      </p:sp>
      <p:sp>
        <p:nvSpPr>
          <p:cNvPr id="3" name="Content Placeholder 2">
            <a:extLst>
              <a:ext uri="{FF2B5EF4-FFF2-40B4-BE49-F238E27FC236}">
                <a16:creationId xmlns:a16="http://schemas.microsoft.com/office/drawing/2014/main" id="{DBF0DB8B-0D27-044D-A702-A28B2C954944}"/>
              </a:ext>
            </a:extLst>
          </p:cNvPr>
          <p:cNvSpPr>
            <a:spLocks noGrp="1"/>
          </p:cNvSpPr>
          <p:nvPr>
            <p:ph idx="13"/>
          </p:nvPr>
        </p:nvSpPr>
        <p:spPr/>
        <p:txBody>
          <a:bodyPr/>
          <a:lstStyle/>
          <a:p>
            <a:r>
              <a:rPr lang="en-US" dirty="0"/>
              <a:t>How is the initiative being funded?</a:t>
            </a:r>
          </a:p>
          <a:p>
            <a:pPr lvl="1">
              <a:buFont typeface="Wingdings" pitchFamily="2" charset="2"/>
              <a:buChar char="Ø"/>
            </a:pPr>
            <a:r>
              <a:rPr lang="en-US" dirty="0"/>
              <a:t>External or internal grants or other one time funding? What happens after the one-time funding ends?</a:t>
            </a:r>
          </a:p>
          <a:p>
            <a:pPr lvl="1">
              <a:buFont typeface="Wingdings" pitchFamily="2" charset="2"/>
              <a:buChar char="Ø"/>
            </a:pPr>
            <a:r>
              <a:rPr lang="en-US" dirty="0"/>
              <a:t>Does the initiative assume or require a fundamental change in work expectations? For example, will faculty be expected to write and maintain their own course materials?</a:t>
            </a:r>
          </a:p>
        </p:txBody>
      </p:sp>
      <p:sp>
        <p:nvSpPr>
          <p:cNvPr id="4" name="Slide Number Placeholder 3">
            <a:extLst>
              <a:ext uri="{FF2B5EF4-FFF2-40B4-BE49-F238E27FC236}">
                <a16:creationId xmlns:a16="http://schemas.microsoft.com/office/drawing/2014/main" id="{93799EDC-7CCA-DA41-8C55-CCCDE023EE66}"/>
              </a:ext>
            </a:extLst>
          </p:cNvPr>
          <p:cNvSpPr>
            <a:spLocks noGrp="1"/>
          </p:cNvSpPr>
          <p:nvPr>
            <p:ph type="sldNum" sz="quarter" idx="4"/>
          </p:nvPr>
        </p:nvSpPr>
        <p:spPr/>
        <p:txBody>
          <a:bodyPr/>
          <a:lstStyle/>
          <a:p>
            <a:fld id="{5AE8D7CA-E3B7-4D4D-92E6-0E0EA301BA9C}" type="slidenum">
              <a:rPr lang="en-US" smtClean="0"/>
              <a:pPr/>
              <a:t>30</a:t>
            </a:fld>
            <a:endParaRPr lang="en-US" dirty="0"/>
          </a:p>
        </p:txBody>
      </p:sp>
    </p:spTree>
    <p:extLst>
      <p:ext uri="{BB962C8B-B14F-4D97-AF65-F5344CB8AC3E}">
        <p14:creationId xmlns:p14="http://schemas.microsoft.com/office/powerpoint/2010/main" val="26182596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93B32A3-9DFF-874C-B49C-EBE1F87DEF32}"/>
              </a:ext>
            </a:extLst>
          </p:cNvPr>
          <p:cNvSpPr>
            <a:spLocks noGrp="1"/>
          </p:cNvSpPr>
          <p:nvPr>
            <p:ph type="sldNum" sz="quarter" idx="11"/>
          </p:nvPr>
        </p:nvSpPr>
        <p:spPr/>
        <p:txBody>
          <a:bodyPr/>
          <a:lstStyle/>
          <a:p>
            <a:fld id="{5AE8D7CA-E3B7-4D4D-92E6-0E0EA301BA9C}" type="slidenum">
              <a:rPr lang="en-US" smtClean="0"/>
              <a:t>31</a:t>
            </a:fld>
            <a:endParaRPr lang="en-US"/>
          </a:p>
        </p:txBody>
      </p:sp>
      <p:sp>
        <p:nvSpPr>
          <p:cNvPr id="6" name="Text Placeholder 5">
            <a:extLst>
              <a:ext uri="{FF2B5EF4-FFF2-40B4-BE49-F238E27FC236}">
                <a16:creationId xmlns:a16="http://schemas.microsoft.com/office/drawing/2014/main" id="{379F8E5B-402E-6543-A196-BB0CCA04FF24}"/>
              </a:ext>
            </a:extLst>
          </p:cNvPr>
          <p:cNvSpPr>
            <a:spLocks noGrp="1"/>
          </p:cNvSpPr>
          <p:nvPr>
            <p:ph type="body" sz="quarter" idx="12"/>
          </p:nvPr>
        </p:nvSpPr>
        <p:spPr/>
        <p:txBody>
          <a:bodyPr/>
          <a:lstStyle/>
          <a:p>
            <a:r>
              <a:rPr lang="en-US" dirty="0"/>
              <a:t>Logic Models &amp; Theory of Change</a:t>
            </a:r>
          </a:p>
        </p:txBody>
      </p:sp>
    </p:spTree>
    <p:extLst>
      <p:ext uri="{BB962C8B-B14F-4D97-AF65-F5344CB8AC3E}">
        <p14:creationId xmlns:p14="http://schemas.microsoft.com/office/powerpoint/2010/main" val="426892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447BCE3-4351-7740-8A81-FB1D0022B856}"/>
              </a:ext>
            </a:extLst>
          </p:cNvPr>
          <p:cNvSpPr>
            <a:spLocks noGrp="1"/>
          </p:cNvSpPr>
          <p:nvPr>
            <p:ph type="title"/>
          </p:nvPr>
        </p:nvSpPr>
        <p:spPr/>
        <p:txBody>
          <a:bodyPr>
            <a:normAutofit/>
          </a:bodyPr>
          <a:lstStyle/>
          <a:p>
            <a:r>
              <a:rPr lang="en-US" sz="2400" dirty="0"/>
              <a:t>Defining the Narrative your OER Project: </a:t>
            </a:r>
            <a:br>
              <a:rPr lang="en-US" sz="2400" dirty="0"/>
            </a:br>
            <a:r>
              <a:rPr lang="en-US" sz="2400" dirty="0"/>
              <a:t>How does a Logic Model help?</a:t>
            </a:r>
          </a:p>
        </p:txBody>
      </p:sp>
      <p:sp>
        <p:nvSpPr>
          <p:cNvPr id="9" name="Text Placeholder 8">
            <a:extLst>
              <a:ext uri="{FF2B5EF4-FFF2-40B4-BE49-F238E27FC236}">
                <a16:creationId xmlns:a16="http://schemas.microsoft.com/office/drawing/2014/main" id="{146BD62D-278A-2F4C-A514-9D7BB42A575A}"/>
              </a:ext>
            </a:extLst>
          </p:cNvPr>
          <p:cNvSpPr>
            <a:spLocks noGrp="1"/>
          </p:cNvSpPr>
          <p:nvPr>
            <p:ph type="body" idx="1"/>
          </p:nvPr>
        </p:nvSpPr>
        <p:spPr/>
        <p:txBody>
          <a:bodyPr>
            <a:normAutofit/>
          </a:bodyPr>
          <a:lstStyle/>
          <a:p>
            <a:r>
              <a:rPr lang="en-US" dirty="0"/>
              <a:t>Asks you to identifies assumptions ahead of time</a:t>
            </a:r>
          </a:p>
          <a:p>
            <a:r>
              <a:rPr lang="en-US" dirty="0"/>
              <a:t>Asks you to state </a:t>
            </a:r>
            <a:r>
              <a:rPr lang="en-US" b="1" i="1" dirty="0">
                <a:solidFill>
                  <a:schemeClr val="accent1"/>
                </a:solidFill>
              </a:rPr>
              <a:t>expected</a:t>
            </a:r>
            <a:r>
              <a:rPr lang="en-US" dirty="0"/>
              <a:t> outcomes (short-term) and impact (long-term)</a:t>
            </a:r>
          </a:p>
          <a:p>
            <a:r>
              <a:rPr lang="en-US" dirty="0"/>
              <a:t>Develops causal linkage between assumptions and inputs with outcomes and impact</a:t>
            </a:r>
          </a:p>
          <a:p>
            <a:pPr lvl="1"/>
            <a:r>
              <a:rPr lang="en-US" dirty="0"/>
              <a:t>Shows how what you’re doing will result in what can be expected, short and long term</a:t>
            </a:r>
          </a:p>
        </p:txBody>
      </p:sp>
      <p:sp>
        <p:nvSpPr>
          <p:cNvPr id="7" name="Slide Number Placeholder 6">
            <a:extLst>
              <a:ext uri="{FF2B5EF4-FFF2-40B4-BE49-F238E27FC236}">
                <a16:creationId xmlns:a16="http://schemas.microsoft.com/office/drawing/2014/main" id="{C97FDFA3-BE93-1549-97C1-0FE6A18716A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32</a:t>
            </a:fld>
            <a:endParaRPr lang="en-US" dirty="0"/>
          </a:p>
        </p:txBody>
      </p:sp>
    </p:spTree>
    <p:extLst>
      <p:ext uri="{BB962C8B-B14F-4D97-AF65-F5344CB8AC3E}">
        <p14:creationId xmlns:p14="http://schemas.microsoft.com/office/powerpoint/2010/main" val="20223918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F528-9274-1041-8A2A-1A163CC7B26E}"/>
              </a:ext>
            </a:extLst>
          </p:cNvPr>
          <p:cNvSpPr>
            <a:spLocks noGrp="1"/>
          </p:cNvSpPr>
          <p:nvPr>
            <p:ph type="title"/>
          </p:nvPr>
        </p:nvSpPr>
        <p:spPr/>
        <p:txBody>
          <a:bodyPr anchor="t"/>
          <a:lstStyle/>
          <a:p>
            <a:r>
              <a:rPr lang="en-US" dirty="0"/>
              <a:t>Logic Models Support Theory of Change</a:t>
            </a:r>
          </a:p>
        </p:txBody>
      </p:sp>
      <p:sp>
        <p:nvSpPr>
          <p:cNvPr id="3" name="Content Placeholder 2">
            <a:extLst>
              <a:ext uri="{FF2B5EF4-FFF2-40B4-BE49-F238E27FC236}">
                <a16:creationId xmlns:a16="http://schemas.microsoft.com/office/drawing/2014/main" id="{AD9656D5-B880-064E-9750-15890AFB4811}"/>
              </a:ext>
            </a:extLst>
          </p:cNvPr>
          <p:cNvSpPr>
            <a:spLocks noGrp="1"/>
          </p:cNvSpPr>
          <p:nvPr>
            <p:ph idx="13"/>
          </p:nvPr>
        </p:nvSpPr>
        <p:spPr>
          <a:xfrm>
            <a:off x="457200" y="743453"/>
            <a:ext cx="8027246" cy="3726947"/>
          </a:xfrm>
        </p:spPr>
        <p:txBody>
          <a:bodyPr>
            <a:normAutofit/>
          </a:bodyPr>
          <a:lstStyle/>
          <a:p>
            <a:pPr marL="50800" indent="0">
              <a:buNone/>
            </a:pPr>
            <a:r>
              <a:rPr lang="en-US" sz="2000" dirty="0"/>
              <a:t>A Theory of Change explains the process of change by outlining causal linkages in an initiative, i.e., its shorter-term, intermediate, and longer-term outcomes. The identified changes are mapped – as the "outcomes pathway" – showing each outcome in logical relationship to all the others, as well as chronological flow. The links between outcomes are explained by "rationales" or statements of why one outcome is thought to be a prerequisite for another.</a:t>
            </a:r>
            <a:r>
              <a:rPr lang="en-US" sz="2000" baseline="30000" dirty="0"/>
              <a:t> </a:t>
            </a:r>
            <a:r>
              <a:rPr lang="en-US" sz="2000" dirty="0"/>
              <a:t>(See Clark and Tapin)</a:t>
            </a:r>
          </a:p>
          <a:p>
            <a:pPr marL="50800" indent="0">
              <a:buNone/>
            </a:pPr>
            <a:endParaRPr lang="en-US" sz="1100" dirty="0"/>
          </a:p>
          <a:p>
            <a:pPr marL="50800" indent="0">
              <a:buNone/>
            </a:pPr>
            <a:r>
              <a:rPr lang="en-US" sz="2000" dirty="0"/>
              <a:t>The innovation of Theory of Change lies (1) in making the distinction between </a:t>
            </a:r>
            <a:r>
              <a:rPr lang="en-US" sz="2000" b="1" i="1" dirty="0">
                <a:solidFill>
                  <a:schemeClr val="tx2"/>
                </a:solidFill>
              </a:rPr>
              <a:t>desired</a:t>
            </a:r>
            <a:r>
              <a:rPr lang="en-US" sz="2000" dirty="0"/>
              <a:t> and </a:t>
            </a:r>
            <a:r>
              <a:rPr lang="en-US" sz="2000" b="1" i="1" dirty="0">
                <a:solidFill>
                  <a:schemeClr val="tx2"/>
                </a:solidFill>
              </a:rPr>
              <a:t>actual outcomes </a:t>
            </a:r>
            <a:r>
              <a:rPr lang="en-US" sz="2000" dirty="0"/>
              <a:t>and (2) in requiring stakeholders to </a:t>
            </a:r>
            <a:r>
              <a:rPr lang="en-US" sz="2000" b="1" i="1" dirty="0">
                <a:solidFill>
                  <a:schemeClr val="tx2"/>
                </a:solidFill>
              </a:rPr>
              <a:t>model their desired outcomes before they decide on forms of intervention </a:t>
            </a:r>
            <a:r>
              <a:rPr lang="en-US" sz="2000" dirty="0"/>
              <a:t>to achieve those outcomes.</a:t>
            </a:r>
          </a:p>
          <a:p>
            <a:endParaRPr lang="en-US" sz="2000" dirty="0"/>
          </a:p>
        </p:txBody>
      </p:sp>
      <p:sp>
        <p:nvSpPr>
          <p:cNvPr id="4" name="Slide Number Placeholder 3">
            <a:extLst>
              <a:ext uri="{FF2B5EF4-FFF2-40B4-BE49-F238E27FC236}">
                <a16:creationId xmlns:a16="http://schemas.microsoft.com/office/drawing/2014/main" id="{CA63D84B-6DEA-C649-834C-4A139C6AAEC7}"/>
              </a:ext>
            </a:extLst>
          </p:cNvPr>
          <p:cNvSpPr>
            <a:spLocks noGrp="1"/>
          </p:cNvSpPr>
          <p:nvPr>
            <p:ph type="sldNum" sz="quarter" idx="4"/>
          </p:nvPr>
        </p:nvSpPr>
        <p:spPr/>
        <p:txBody>
          <a:bodyPr/>
          <a:lstStyle/>
          <a:p>
            <a:fld id="{5AE8D7CA-E3B7-4D4D-92E6-0E0EA301BA9C}" type="slidenum">
              <a:rPr lang="en-US" smtClean="0"/>
              <a:pPr/>
              <a:t>33</a:t>
            </a:fld>
            <a:endParaRPr lang="en-US" dirty="0"/>
          </a:p>
        </p:txBody>
      </p:sp>
      <p:sp>
        <p:nvSpPr>
          <p:cNvPr id="5" name="TextBox 4">
            <a:extLst>
              <a:ext uri="{FF2B5EF4-FFF2-40B4-BE49-F238E27FC236}">
                <a16:creationId xmlns:a16="http://schemas.microsoft.com/office/drawing/2014/main" id="{27A99545-3109-324F-986B-6C78F2738BDE}"/>
              </a:ext>
            </a:extLst>
          </p:cNvPr>
          <p:cNvSpPr txBox="1"/>
          <p:nvPr/>
        </p:nvSpPr>
        <p:spPr>
          <a:xfrm>
            <a:off x="457200" y="4332714"/>
            <a:ext cx="8162014" cy="646331"/>
          </a:xfrm>
          <a:prstGeom prst="rect">
            <a:avLst/>
          </a:prstGeom>
          <a:noFill/>
        </p:spPr>
        <p:txBody>
          <a:bodyPr wrap="square" rtlCol="0" anchor="b">
            <a:spAutoFit/>
          </a:bodyPr>
          <a:lstStyle/>
          <a:p>
            <a:r>
              <a:rPr lang="en-US" sz="900" b="1" dirty="0">
                <a:solidFill>
                  <a:schemeClr val="tx1">
                    <a:lumMod val="50000"/>
                    <a:lumOff val="50000"/>
                  </a:schemeClr>
                </a:solidFill>
                <a:latin typeface="Calibri" panose="020F0502020204030204" pitchFamily="34" charset="0"/>
                <a:cs typeface="Calibri" panose="020F0502020204030204" pitchFamily="34" charset="0"/>
              </a:rPr>
              <a:t>Sources:</a:t>
            </a:r>
          </a:p>
          <a:p>
            <a:r>
              <a:rPr lang="en-US" sz="900" dirty="0">
                <a:solidFill>
                  <a:schemeClr val="tx1">
                    <a:lumMod val="50000"/>
                    <a:lumOff val="50000"/>
                  </a:schemeClr>
                </a:solidFill>
                <a:latin typeface="Calibri" panose="020F0502020204030204" pitchFamily="34" charset="0"/>
                <a:cs typeface="Calibri" panose="020F0502020204030204" pitchFamily="34" charset="0"/>
              </a:rPr>
              <a:t>Clark, H. &amp; D. Taplin. (2012). </a:t>
            </a:r>
            <a:r>
              <a:rPr lang="en-US" sz="900" i="1" dirty="0">
                <a:solidFill>
                  <a:schemeClr val="tx1">
                    <a:lumMod val="50000"/>
                    <a:lumOff val="50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Theory of Change Basics: A Primer on Theory of Change</a:t>
            </a:r>
            <a:r>
              <a:rPr lang="en-US" sz="900" dirty="0">
                <a:solidFill>
                  <a:schemeClr val="tx1">
                    <a:lumMod val="50000"/>
                    <a:lumOff val="50000"/>
                  </a:schemeClr>
                </a:solidFill>
                <a:latin typeface="Calibri" panose="020F0502020204030204" pitchFamily="34" charset="0"/>
                <a:cs typeface="Calibri" panose="020F0502020204030204" pitchFamily="34" charset="0"/>
              </a:rPr>
              <a:t>. New York: </a:t>
            </a:r>
            <a:r>
              <a:rPr lang="en-US" sz="900" dirty="0" err="1">
                <a:solidFill>
                  <a:schemeClr val="tx1">
                    <a:lumMod val="50000"/>
                    <a:lumOff val="50000"/>
                  </a:schemeClr>
                </a:solidFill>
                <a:latin typeface="Calibri" panose="020F0502020204030204" pitchFamily="34" charset="0"/>
                <a:cs typeface="Calibri" panose="020F0502020204030204" pitchFamily="34" charset="0"/>
              </a:rPr>
              <a:t>Actknowledge</a:t>
            </a:r>
            <a:r>
              <a:rPr lang="en-US" sz="900" dirty="0">
                <a:solidFill>
                  <a:schemeClr val="tx1">
                    <a:lumMod val="50000"/>
                    <a:lumOff val="50000"/>
                  </a:schemeClr>
                </a:solidFill>
                <a:latin typeface="Calibri" panose="020F0502020204030204" pitchFamily="34" charset="0"/>
                <a:cs typeface="Calibri" panose="020F0502020204030204" pitchFamily="34" charset="0"/>
              </a:rPr>
              <a:t>. </a:t>
            </a:r>
          </a:p>
          <a:p>
            <a:r>
              <a:rPr lang="en-US" sz="900" dirty="0">
                <a:solidFill>
                  <a:schemeClr val="tx1">
                    <a:lumMod val="50000"/>
                    <a:lumOff val="50000"/>
                  </a:schemeClr>
                </a:solidFill>
                <a:latin typeface="Calibri" panose="020F0502020204030204" pitchFamily="34" charset="0"/>
                <a:cs typeface="Calibri" panose="020F0502020204030204" pitchFamily="34" charset="0"/>
              </a:rPr>
              <a:t>Wikipedia contributors. (2021, April 25). Theory of change. In Wikipedia, The Free Encyclopedia. Retrieved 13:56,  August 15, 2021, from https://en.wikipedia.org/w/index.php?title=Theory_of_change&amp;oldid=1019787733</a:t>
            </a:r>
          </a:p>
        </p:txBody>
      </p:sp>
    </p:spTree>
    <p:extLst>
      <p:ext uri="{BB962C8B-B14F-4D97-AF65-F5344CB8AC3E}">
        <p14:creationId xmlns:p14="http://schemas.microsoft.com/office/powerpoint/2010/main" val="740521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F528-9274-1041-8A2A-1A163CC7B26E}"/>
              </a:ext>
            </a:extLst>
          </p:cNvPr>
          <p:cNvSpPr>
            <a:spLocks noGrp="1"/>
          </p:cNvSpPr>
          <p:nvPr>
            <p:ph type="title"/>
          </p:nvPr>
        </p:nvSpPr>
        <p:spPr/>
        <p:txBody>
          <a:bodyPr/>
          <a:lstStyle/>
          <a:p>
            <a:r>
              <a:rPr lang="en-US" dirty="0"/>
              <a:t>Tool: Logic Model and its Key Elements</a:t>
            </a:r>
          </a:p>
        </p:txBody>
      </p:sp>
      <p:sp>
        <p:nvSpPr>
          <p:cNvPr id="3" name="Content Placeholder 2">
            <a:extLst>
              <a:ext uri="{FF2B5EF4-FFF2-40B4-BE49-F238E27FC236}">
                <a16:creationId xmlns:a16="http://schemas.microsoft.com/office/drawing/2014/main" id="{AD9656D5-B880-064E-9750-15890AFB4811}"/>
              </a:ext>
            </a:extLst>
          </p:cNvPr>
          <p:cNvSpPr>
            <a:spLocks noGrp="1"/>
          </p:cNvSpPr>
          <p:nvPr>
            <p:ph idx="13"/>
          </p:nvPr>
        </p:nvSpPr>
        <p:spPr>
          <a:xfrm>
            <a:off x="457200" y="1200150"/>
            <a:ext cx="8229600" cy="3737371"/>
          </a:xfrm>
        </p:spPr>
        <p:txBody>
          <a:bodyPr>
            <a:normAutofit/>
          </a:bodyPr>
          <a:lstStyle/>
          <a:p>
            <a:r>
              <a:rPr lang="en-US" sz="2600" dirty="0"/>
              <a:t>Assumptions: </a:t>
            </a:r>
            <a:r>
              <a:rPr lang="en-US" i="1" dirty="0">
                <a:solidFill>
                  <a:schemeClr val="accent2"/>
                </a:solidFill>
                <a:sym typeface="Arial"/>
              </a:rPr>
              <a:t>Beliefs we have including about our capabilities, the people and organizations involved</a:t>
            </a:r>
          </a:p>
          <a:p>
            <a:r>
              <a:rPr lang="en-US" sz="2600" dirty="0"/>
              <a:t>Inputs: </a:t>
            </a:r>
            <a:r>
              <a:rPr lang="en-US" sz="2600" i="1" dirty="0">
                <a:solidFill>
                  <a:schemeClr val="tx2"/>
                </a:solidFill>
              </a:rPr>
              <a:t>Resources or knowledge we bring to the project</a:t>
            </a:r>
          </a:p>
          <a:p>
            <a:r>
              <a:rPr lang="en-US" sz="2600" dirty="0"/>
              <a:t>Outputs: </a:t>
            </a:r>
            <a:r>
              <a:rPr lang="en-US" sz="2600" i="1" dirty="0">
                <a:solidFill>
                  <a:schemeClr val="tx2"/>
                </a:solidFill>
              </a:rPr>
              <a:t>Activities of the project</a:t>
            </a:r>
          </a:p>
          <a:p>
            <a:r>
              <a:rPr lang="en-US" sz="2600" dirty="0"/>
              <a:t>Outcomes: </a:t>
            </a:r>
            <a:r>
              <a:rPr lang="en-US" sz="2600" i="1" dirty="0">
                <a:solidFill>
                  <a:schemeClr val="tx2"/>
                </a:solidFill>
              </a:rPr>
              <a:t>Expected short-term results of the project</a:t>
            </a:r>
          </a:p>
          <a:p>
            <a:r>
              <a:rPr lang="en-US" sz="2600" dirty="0"/>
              <a:t>Impact: </a:t>
            </a:r>
            <a:r>
              <a:rPr lang="en-US" sz="2600" i="1" dirty="0">
                <a:solidFill>
                  <a:schemeClr val="tx2"/>
                </a:solidFill>
              </a:rPr>
              <a:t>Expected long-term results of the project</a:t>
            </a:r>
          </a:p>
          <a:p>
            <a:r>
              <a:rPr lang="en-US" sz="2600" dirty="0"/>
              <a:t>Risks</a:t>
            </a:r>
          </a:p>
        </p:txBody>
      </p:sp>
      <p:sp>
        <p:nvSpPr>
          <p:cNvPr id="4" name="Slide Number Placeholder 3">
            <a:extLst>
              <a:ext uri="{FF2B5EF4-FFF2-40B4-BE49-F238E27FC236}">
                <a16:creationId xmlns:a16="http://schemas.microsoft.com/office/drawing/2014/main" id="{CA63D84B-6DEA-C649-834C-4A139C6AAEC7}"/>
              </a:ext>
            </a:extLst>
          </p:cNvPr>
          <p:cNvSpPr>
            <a:spLocks noGrp="1"/>
          </p:cNvSpPr>
          <p:nvPr>
            <p:ph type="sldNum" sz="quarter" idx="4"/>
          </p:nvPr>
        </p:nvSpPr>
        <p:spPr/>
        <p:txBody>
          <a:bodyPr/>
          <a:lstStyle/>
          <a:p>
            <a:fld id="{5AE8D7CA-E3B7-4D4D-92E6-0E0EA301BA9C}" type="slidenum">
              <a:rPr lang="en-US" smtClean="0"/>
              <a:pPr/>
              <a:t>34</a:t>
            </a:fld>
            <a:endParaRPr lang="en-US" dirty="0"/>
          </a:p>
        </p:txBody>
      </p:sp>
      <p:sp>
        <p:nvSpPr>
          <p:cNvPr id="5" name="TextBox 4">
            <a:extLst>
              <a:ext uri="{FF2B5EF4-FFF2-40B4-BE49-F238E27FC236}">
                <a16:creationId xmlns:a16="http://schemas.microsoft.com/office/drawing/2014/main" id="{E7A30EA0-77BE-8942-BFFE-E8B012817417}"/>
              </a:ext>
            </a:extLst>
          </p:cNvPr>
          <p:cNvSpPr txBox="1"/>
          <p:nvPr/>
        </p:nvSpPr>
        <p:spPr>
          <a:xfrm>
            <a:off x="1607598" y="4468224"/>
            <a:ext cx="5928803" cy="369332"/>
          </a:xfrm>
          <a:prstGeom prst="rect">
            <a:avLst/>
          </a:prstGeom>
          <a:noFill/>
        </p:spPr>
        <p:txBody>
          <a:bodyPr wrap="none" rtlCol="0">
            <a:spAutoFit/>
          </a:bodyPr>
          <a:lstStyle/>
          <a:p>
            <a:pPr algn="ctr"/>
            <a:r>
              <a:rPr lang="en-US" dirty="0">
                <a:solidFill>
                  <a:schemeClr val="accent1"/>
                </a:solidFill>
                <a:latin typeface="Calibri" panose="020F0502020204030204" pitchFamily="34" charset="0"/>
                <a:cs typeface="Calibri" panose="020F0502020204030204" pitchFamily="34" charset="0"/>
              </a:rPr>
              <a:t>What does success look like? What does sustainability mean?</a:t>
            </a:r>
          </a:p>
        </p:txBody>
      </p:sp>
    </p:spTree>
    <p:extLst>
      <p:ext uri="{BB962C8B-B14F-4D97-AF65-F5344CB8AC3E}">
        <p14:creationId xmlns:p14="http://schemas.microsoft.com/office/powerpoint/2010/main" val="2729094150"/>
      </p:ext>
    </p:extLst>
  </p:cSld>
  <p:clrMapOvr>
    <a:masterClrMapping/>
  </p:clrMapOvr>
</p:sld>
</file>

<file path=ppt/theme/theme1.xml><?xml version="1.0" encoding="utf-8"?>
<a:theme xmlns:a="http://schemas.openxmlformats.org/drawingml/2006/main" name="Office Theme">
  <a:themeElements>
    <a:clrScheme name="MIT ODL">
      <a:dk1>
        <a:sysClr val="windowText" lastClr="000000"/>
      </a:dk1>
      <a:lt1>
        <a:sysClr val="window" lastClr="FFFFFF"/>
      </a:lt1>
      <a:dk2>
        <a:srgbClr val="255B6B"/>
      </a:dk2>
      <a:lt2>
        <a:srgbClr val="FFFFFF"/>
      </a:lt2>
      <a:accent1>
        <a:srgbClr val="9A3434"/>
      </a:accent1>
      <a:accent2>
        <a:srgbClr val="255B6B"/>
      </a:accent2>
      <a:accent3>
        <a:srgbClr val="EDAD37"/>
      </a:accent3>
      <a:accent4>
        <a:srgbClr val="3DBDBF"/>
      </a:accent4>
      <a:accent5>
        <a:srgbClr val="7B682A"/>
      </a:accent5>
      <a:accent6>
        <a:srgbClr val="88766D"/>
      </a:accent6>
      <a:hlink>
        <a:srgbClr val="255B6B"/>
      </a:hlink>
      <a:folHlink>
        <a:srgbClr val="9A3434"/>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4689</TotalTime>
  <Words>2020</Words>
  <Application>Microsoft Macintosh PowerPoint</Application>
  <PresentationFormat>On-screen Show (16:9)</PresentationFormat>
  <Paragraphs>263</Paragraphs>
  <Slides>34</Slides>
  <Notes>4</Notes>
  <HiddenSlides>7</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4" baseType="lpstr">
      <vt:lpstr>Arial</vt:lpstr>
      <vt:lpstr>Calibri</vt:lpstr>
      <vt:lpstr>Calibri Light</vt:lpstr>
      <vt:lpstr>Century Gothic</vt:lpstr>
      <vt:lpstr>Gill Sans</vt:lpstr>
      <vt:lpstr>Lato Light</vt:lpstr>
      <vt:lpstr>Lato Regular</vt:lpstr>
      <vt:lpstr>Wingdings</vt:lpstr>
      <vt:lpstr>Office Theme</vt:lpstr>
      <vt:lpstr>Worksheet</vt:lpstr>
      <vt:lpstr>Sustainability of OER Initiatives</vt:lpstr>
      <vt:lpstr>Introductions</vt:lpstr>
      <vt:lpstr>Poll: OER Stage</vt:lpstr>
      <vt:lpstr>About Me</vt:lpstr>
      <vt:lpstr>Session Goals</vt:lpstr>
      <vt:lpstr>An OER Journey</vt:lpstr>
      <vt:lpstr>An OER Journey of Change</vt:lpstr>
      <vt:lpstr>Change</vt:lpstr>
      <vt:lpstr>Poll: Your Participation in Change Initiatives</vt:lpstr>
      <vt:lpstr>Poll: Your Participation in Change</vt:lpstr>
      <vt:lpstr>Examples of change of the scale you’re considering at your institution, or you’ve experienced?</vt:lpstr>
      <vt:lpstr>Examples of change of the scale you’re considering at your institution, or you’ve experienced?</vt:lpstr>
      <vt:lpstr>Examples of Institutional Change at MIT  related to Education</vt:lpstr>
      <vt:lpstr>Who’s responsible for success of an institutional change at your institution?</vt:lpstr>
      <vt:lpstr>Case Study—MIT OpenCourseWare</vt:lpstr>
      <vt:lpstr>Case Study—MIT OpenCourseWare</vt:lpstr>
      <vt:lpstr>Elements of MIT Education Shared with the World 2000-2012</vt:lpstr>
      <vt:lpstr>MIT OpenCourseWare</vt:lpstr>
      <vt:lpstr>MIT Case Study Postscript </vt:lpstr>
      <vt:lpstr>Elements of MIT Education Shared with the World 2012 to Present</vt:lpstr>
      <vt:lpstr>MIT Case Study Postscript – Part 2</vt:lpstr>
      <vt:lpstr>Why have similar initiatives persisted at your institution?</vt:lpstr>
      <vt:lpstr>PowerPoint Presentation</vt:lpstr>
      <vt:lpstr>What does sustainability mean in your context? What’s important for sustainability?</vt:lpstr>
      <vt:lpstr>Possible Elements of Your OER Program</vt:lpstr>
      <vt:lpstr>Sustainability Issues You Might Consider</vt:lpstr>
      <vt:lpstr>OER: Content</vt:lpstr>
      <vt:lpstr>OER: Courseware / Interactive Platforms</vt:lpstr>
      <vt:lpstr>OER: Assessments</vt:lpstr>
      <vt:lpstr>OER: Initiative Funding</vt:lpstr>
      <vt:lpstr>PowerPoint Presentation</vt:lpstr>
      <vt:lpstr>Defining the Narrative your OER Project:  How does a Logic Model help?</vt:lpstr>
      <vt:lpstr>Logic Models Support Theory of Change</vt:lpstr>
      <vt:lpstr>Tool: Logic Model and its Key Elements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Sustainability of OER Initiatives 2022</dc:title>
  <dc:subject/>
  <dc:creator>Brandon Muramatsu</dc:creator>
  <cp:keywords/>
  <dc:description>Unless otherwise specified this work is licensed under a Creative Commons Attribution 4.0 International License.</dc:description>
  <cp:lastModifiedBy>Brandon Muramatsu</cp:lastModifiedBy>
  <cp:revision>422</cp:revision>
  <cp:lastPrinted>2022-07-15T16:04:08Z</cp:lastPrinted>
  <dcterms:created xsi:type="dcterms:W3CDTF">2016-08-25T20:03:49Z</dcterms:created>
  <dcterms:modified xsi:type="dcterms:W3CDTF">2024-12-22T02:05:21Z</dcterms:modified>
  <cp:category/>
</cp:coreProperties>
</file>