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303" r:id="rId2"/>
    <p:sldId id="305" r:id="rId3"/>
    <p:sldId id="323" r:id="rId4"/>
    <p:sldId id="331" r:id="rId5"/>
    <p:sldId id="306" r:id="rId6"/>
    <p:sldId id="319" r:id="rId7"/>
    <p:sldId id="308" r:id="rId8"/>
    <p:sldId id="325" r:id="rId9"/>
    <p:sldId id="330" r:id="rId10"/>
    <p:sldId id="326" r:id="rId11"/>
    <p:sldId id="310" r:id="rId12"/>
    <p:sldId id="309" r:id="rId13"/>
    <p:sldId id="311" r:id="rId14"/>
    <p:sldId id="312" r:id="rId15"/>
    <p:sldId id="313" r:id="rId16"/>
    <p:sldId id="314" r:id="rId17"/>
    <p:sldId id="315" r:id="rId18"/>
    <p:sldId id="316" r:id="rId19"/>
    <p:sldId id="321" r:id="rId20"/>
    <p:sldId id="317" r:id="rId21"/>
    <p:sldId id="324" r:id="rId22"/>
    <p:sldId id="318"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geisvwnewA25vobxwIxAy9xR0W1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ndon Muramatsu" initials="BM" lastIdx="1" clrIdx="0">
    <p:extLst>
      <p:ext uri="{19B8F6BF-5375-455C-9EA6-DF929625EA0E}">
        <p15:presenceInfo xmlns:p15="http://schemas.microsoft.com/office/powerpoint/2012/main" userId="Brandon Muramatsu" providerId="None"/>
      </p:ext>
    </p:extLst>
  </p:cmAuthor>
  <p:cmAuthor id="2" name="Emily Glass"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5042619-3FAB-4A81-8154-AD63A330E965}">
  <a:tblStyle styleId="{35042619-3FAB-4A81-8154-AD63A330E965}"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E7E7"/>
          </a:solidFill>
        </a:fill>
      </a:tcStyle>
    </a:wholeTbl>
    <a:band1H>
      <a:tcTxStyle b="off" i="off"/>
      <a:tcStyle>
        <a:tcBdr/>
        <a:fill>
          <a:solidFill>
            <a:srgbClr val="DDCCCC"/>
          </a:solidFill>
        </a:fill>
      </a:tcStyle>
    </a:band1H>
    <a:band2H>
      <a:tcTxStyle b="off" i="off"/>
      <a:tcStyle>
        <a:tcBdr/>
      </a:tcStyle>
    </a:band2H>
    <a:band1V>
      <a:tcTxStyle b="off" i="off"/>
      <a:tcStyle>
        <a:tcBdr/>
        <a:fill>
          <a:solidFill>
            <a:srgbClr val="DDCCCC"/>
          </a:solidFill>
        </a:fill>
      </a:tcStyle>
    </a:band1V>
    <a:band2V>
      <a:tcTxStyle b="off" i="off"/>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363"/>
    <p:restoredTop sz="86395"/>
  </p:normalViewPr>
  <p:slideViewPr>
    <p:cSldViewPr snapToGrid="0">
      <p:cViewPr varScale="1">
        <p:scale>
          <a:sx n="111" d="100"/>
          <a:sy n="111" d="100"/>
        </p:scale>
        <p:origin x="216" y="66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5"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18.png"/><Relationship Id="rId7" Type="http://schemas.openxmlformats.org/officeDocument/2006/relationships/image" Target="../media/image34.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diagrams/_rels/data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18.png"/><Relationship Id="rId7" Type="http://schemas.openxmlformats.org/officeDocument/2006/relationships/image" Target="../media/image39.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42.svg"/><Relationship Id="rId4" Type="http://schemas.openxmlformats.org/officeDocument/2006/relationships/image" Target="../media/image38.svg"/><Relationship Id="rId9" Type="http://schemas.openxmlformats.org/officeDocument/2006/relationships/image" Target="../media/image4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18.png"/><Relationship Id="rId7" Type="http://schemas.openxmlformats.org/officeDocument/2006/relationships/image" Target="../media/image34.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diagrams/_rels/drawing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18.png"/><Relationship Id="rId7" Type="http://schemas.openxmlformats.org/officeDocument/2006/relationships/image" Target="../media/image39.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42.svg"/><Relationship Id="rId4" Type="http://schemas.openxmlformats.org/officeDocument/2006/relationships/image" Target="../media/image38.svg"/><Relationship Id="rId9"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7510AD-6C89-4C83-83AF-619D95F30BF2}"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E9470CBC-C76C-4F4D-8A6A-FA6A6A87CC09}">
      <dgm:prSet/>
      <dgm:spPr/>
      <dgm:t>
        <a:bodyPr/>
        <a:lstStyle/>
        <a:p>
          <a:pPr>
            <a:lnSpc>
              <a:spcPct val="100000"/>
            </a:lnSpc>
          </a:pPr>
          <a:r>
            <a:rPr lang="en-US" b="0" i="0" dirty="0"/>
            <a:t>Build on the work of Mountain Heights Academy and MIT</a:t>
          </a:r>
          <a:endParaRPr lang="en-US" dirty="0"/>
        </a:p>
      </dgm:t>
    </dgm:pt>
    <dgm:pt modelId="{9E0B9325-6A31-4DCE-ABD6-A32FAFD0EF5C}" type="parTrans" cxnId="{4E88F1E6-A844-4E2C-93A9-206B748ACFE1}">
      <dgm:prSet/>
      <dgm:spPr/>
      <dgm:t>
        <a:bodyPr/>
        <a:lstStyle/>
        <a:p>
          <a:endParaRPr lang="en-US"/>
        </a:p>
      </dgm:t>
    </dgm:pt>
    <dgm:pt modelId="{A0DD77B9-FCBB-4D3C-9B77-55D0F11AE34F}" type="sibTrans" cxnId="{4E88F1E6-A844-4E2C-93A9-206B748ACFE1}">
      <dgm:prSet/>
      <dgm:spPr/>
      <dgm:t>
        <a:bodyPr/>
        <a:lstStyle/>
        <a:p>
          <a:endParaRPr lang="en-US"/>
        </a:p>
      </dgm:t>
    </dgm:pt>
    <dgm:pt modelId="{905146BC-8467-4083-BE51-E267A360413A}">
      <dgm:prSet/>
      <dgm:spPr/>
      <dgm:t>
        <a:bodyPr/>
        <a:lstStyle/>
        <a:p>
          <a:pPr>
            <a:lnSpc>
              <a:spcPct val="100000"/>
            </a:lnSpc>
          </a:pPr>
          <a:r>
            <a:rPr lang="en-US" b="0" i="0" dirty="0"/>
            <a:t>Develop an OER Policy</a:t>
          </a:r>
          <a:endParaRPr lang="en-US" dirty="0"/>
        </a:p>
      </dgm:t>
    </dgm:pt>
    <dgm:pt modelId="{C7CDCC00-C91C-48E5-A5CF-CC4F49C6628D}" type="parTrans" cxnId="{487A301E-1EA7-48D6-84D1-B479F2E7BCC9}">
      <dgm:prSet/>
      <dgm:spPr/>
      <dgm:t>
        <a:bodyPr/>
        <a:lstStyle/>
        <a:p>
          <a:endParaRPr lang="en-US"/>
        </a:p>
      </dgm:t>
    </dgm:pt>
    <dgm:pt modelId="{1457FBD7-14D2-47CC-ACB1-71E3A314A605}" type="sibTrans" cxnId="{487A301E-1EA7-48D6-84D1-B479F2E7BCC9}">
      <dgm:prSet/>
      <dgm:spPr/>
      <dgm:t>
        <a:bodyPr/>
        <a:lstStyle/>
        <a:p>
          <a:endParaRPr lang="en-US"/>
        </a:p>
      </dgm:t>
    </dgm:pt>
    <dgm:pt modelId="{AF007515-BA56-447A-95E1-0D0E84A7336A}">
      <dgm:prSet/>
      <dgm:spPr/>
      <dgm:t>
        <a:bodyPr/>
        <a:lstStyle/>
        <a:p>
          <a:pPr>
            <a:lnSpc>
              <a:spcPct val="100000"/>
            </a:lnSpc>
          </a:pPr>
          <a:r>
            <a:rPr lang="en-US" b="0" i="0" dirty="0"/>
            <a:t>Implement the OER Policy</a:t>
          </a:r>
          <a:endParaRPr lang="en-US" dirty="0"/>
        </a:p>
      </dgm:t>
    </dgm:pt>
    <dgm:pt modelId="{EA5213C2-C5B7-40D1-8E54-8822CC61441B}" type="parTrans" cxnId="{E4AC9504-B135-4D45-AFE3-2ABCD26220A1}">
      <dgm:prSet/>
      <dgm:spPr/>
      <dgm:t>
        <a:bodyPr/>
        <a:lstStyle/>
        <a:p>
          <a:endParaRPr lang="en-US"/>
        </a:p>
      </dgm:t>
    </dgm:pt>
    <dgm:pt modelId="{B0F40012-900A-44FF-8049-EA8BD3E52B43}" type="sibTrans" cxnId="{E4AC9504-B135-4D45-AFE3-2ABCD26220A1}">
      <dgm:prSet/>
      <dgm:spPr/>
      <dgm:t>
        <a:bodyPr/>
        <a:lstStyle/>
        <a:p>
          <a:endParaRPr lang="en-US"/>
        </a:p>
      </dgm:t>
    </dgm:pt>
    <dgm:pt modelId="{A32942B4-2709-4AAD-86AE-FE27EB179BA0}" type="pres">
      <dgm:prSet presAssocID="{897510AD-6C89-4C83-83AF-619D95F30BF2}" presName="root" presStyleCnt="0">
        <dgm:presLayoutVars>
          <dgm:dir/>
          <dgm:resizeHandles val="exact"/>
        </dgm:presLayoutVars>
      </dgm:prSet>
      <dgm:spPr/>
    </dgm:pt>
    <dgm:pt modelId="{EDF1CCFD-59C9-4E2A-82A8-828D2E834E84}" type="pres">
      <dgm:prSet presAssocID="{E9470CBC-C76C-4F4D-8A6A-FA6A6A87CC09}" presName="compNode" presStyleCnt="0"/>
      <dgm:spPr/>
    </dgm:pt>
    <dgm:pt modelId="{D168022B-AFE3-4B2B-B337-F758B3D1AA8B}" type="pres">
      <dgm:prSet presAssocID="{E9470CBC-C76C-4F4D-8A6A-FA6A6A87CC09}" presName="bgRect" presStyleLbl="bgShp" presStyleIdx="0" presStyleCnt="3"/>
      <dgm:spPr/>
    </dgm:pt>
    <dgm:pt modelId="{639882F2-924F-4EE1-8D0B-032500F76E59}" type="pres">
      <dgm:prSet presAssocID="{E9470CBC-C76C-4F4D-8A6A-FA6A6A87CC0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untains"/>
        </a:ext>
      </dgm:extLst>
    </dgm:pt>
    <dgm:pt modelId="{3F276436-59B3-43AB-B400-C6049C55DA2D}" type="pres">
      <dgm:prSet presAssocID="{E9470CBC-C76C-4F4D-8A6A-FA6A6A87CC09}" presName="spaceRect" presStyleCnt="0"/>
      <dgm:spPr/>
    </dgm:pt>
    <dgm:pt modelId="{25DE938F-4862-4B72-8F28-63095028CD7C}" type="pres">
      <dgm:prSet presAssocID="{E9470CBC-C76C-4F4D-8A6A-FA6A6A87CC09}" presName="parTx" presStyleLbl="revTx" presStyleIdx="0" presStyleCnt="3">
        <dgm:presLayoutVars>
          <dgm:chMax val="0"/>
          <dgm:chPref val="0"/>
        </dgm:presLayoutVars>
      </dgm:prSet>
      <dgm:spPr/>
    </dgm:pt>
    <dgm:pt modelId="{B703924F-6C31-4B0F-8D1E-63D0D44AF962}" type="pres">
      <dgm:prSet presAssocID="{A0DD77B9-FCBB-4D3C-9B77-55D0F11AE34F}" presName="sibTrans" presStyleCnt="0"/>
      <dgm:spPr/>
    </dgm:pt>
    <dgm:pt modelId="{0372D394-9A0F-484B-B881-11B4542B4094}" type="pres">
      <dgm:prSet presAssocID="{905146BC-8467-4083-BE51-E267A360413A}" presName="compNode" presStyleCnt="0"/>
      <dgm:spPr/>
    </dgm:pt>
    <dgm:pt modelId="{6FF52233-6459-4690-B6E1-23A562C7B95E}" type="pres">
      <dgm:prSet presAssocID="{905146BC-8467-4083-BE51-E267A360413A}" presName="bgRect" presStyleLbl="bgShp" presStyleIdx="1" presStyleCnt="3"/>
      <dgm:spPr/>
    </dgm:pt>
    <dgm:pt modelId="{187B2490-1EBD-4D44-A71E-DB7BF6E13E13}" type="pres">
      <dgm:prSet presAssocID="{905146BC-8467-4083-BE51-E267A360413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8ADB7253-0D5A-4CE1-96A8-3DFBA4FCEE75}" type="pres">
      <dgm:prSet presAssocID="{905146BC-8467-4083-BE51-E267A360413A}" presName="spaceRect" presStyleCnt="0"/>
      <dgm:spPr/>
    </dgm:pt>
    <dgm:pt modelId="{5356BC85-202B-40EF-93DC-A9779774828F}" type="pres">
      <dgm:prSet presAssocID="{905146BC-8467-4083-BE51-E267A360413A}" presName="parTx" presStyleLbl="revTx" presStyleIdx="1" presStyleCnt="3">
        <dgm:presLayoutVars>
          <dgm:chMax val="0"/>
          <dgm:chPref val="0"/>
        </dgm:presLayoutVars>
      </dgm:prSet>
      <dgm:spPr/>
    </dgm:pt>
    <dgm:pt modelId="{21146588-0E39-4BF3-AFF3-48527186E835}" type="pres">
      <dgm:prSet presAssocID="{1457FBD7-14D2-47CC-ACB1-71E3A314A605}" presName="sibTrans" presStyleCnt="0"/>
      <dgm:spPr/>
    </dgm:pt>
    <dgm:pt modelId="{490FB254-2ECF-438B-BF53-9379C2BAE74E}" type="pres">
      <dgm:prSet presAssocID="{AF007515-BA56-447A-95E1-0D0E84A7336A}" presName="compNode" presStyleCnt="0"/>
      <dgm:spPr/>
    </dgm:pt>
    <dgm:pt modelId="{065E6281-622F-4CD8-B169-9FB9CC3F5EC0}" type="pres">
      <dgm:prSet presAssocID="{AF007515-BA56-447A-95E1-0D0E84A7336A}" presName="bgRect" presStyleLbl="bgShp" presStyleIdx="2" presStyleCnt="3"/>
      <dgm:spPr/>
    </dgm:pt>
    <dgm:pt modelId="{B910507D-8EE8-4A2F-9137-8881E8634E41}" type="pres">
      <dgm:prSet presAssocID="{AF007515-BA56-447A-95E1-0D0E84A7336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BEE116FF-96AE-4CE2-94F7-EDF5A8E79404}" type="pres">
      <dgm:prSet presAssocID="{AF007515-BA56-447A-95E1-0D0E84A7336A}" presName="spaceRect" presStyleCnt="0"/>
      <dgm:spPr/>
    </dgm:pt>
    <dgm:pt modelId="{0F139648-3FBB-403A-B139-7FA98D25A152}" type="pres">
      <dgm:prSet presAssocID="{AF007515-BA56-447A-95E1-0D0E84A7336A}" presName="parTx" presStyleLbl="revTx" presStyleIdx="2" presStyleCnt="3">
        <dgm:presLayoutVars>
          <dgm:chMax val="0"/>
          <dgm:chPref val="0"/>
        </dgm:presLayoutVars>
      </dgm:prSet>
      <dgm:spPr/>
    </dgm:pt>
  </dgm:ptLst>
  <dgm:cxnLst>
    <dgm:cxn modelId="{E4AC9504-B135-4D45-AFE3-2ABCD26220A1}" srcId="{897510AD-6C89-4C83-83AF-619D95F30BF2}" destId="{AF007515-BA56-447A-95E1-0D0E84A7336A}" srcOrd="2" destOrd="0" parTransId="{EA5213C2-C5B7-40D1-8E54-8822CC61441B}" sibTransId="{B0F40012-900A-44FF-8049-EA8BD3E52B43}"/>
    <dgm:cxn modelId="{487A301E-1EA7-48D6-84D1-B479F2E7BCC9}" srcId="{897510AD-6C89-4C83-83AF-619D95F30BF2}" destId="{905146BC-8467-4083-BE51-E267A360413A}" srcOrd="1" destOrd="0" parTransId="{C7CDCC00-C91C-48E5-A5CF-CC4F49C6628D}" sibTransId="{1457FBD7-14D2-47CC-ACB1-71E3A314A605}"/>
    <dgm:cxn modelId="{3D2EFF2A-F5A6-49DF-913B-7FBD0284F0D7}" type="presOf" srcId="{897510AD-6C89-4C83-83AF-619D95F30BF2}" destId="{A32942B4-2709-4AAD-86AE-FE27EB179BA0}" srcOrd="0" destOrd="0" presId="urn:microsoft.com/office/officeart/2018/2/layout/IconVerticalSolidList"/>
    <dgm:cxn modelId="{19D0939B-9149-4334-A515-07EAB03C025E}" type="presOf" srcId="{AF007515-BA56-447A-95E1-0D0E84A7336A}" destId="{0F139648-3FBB-403A-B139-7FA98D25A152}" srcOrd="0" destOrd="0" presId="urn:microsoft.com/office/officeart/2018/2/layout/IconVerticalSolidList"/>
    <dgm:cxn modelId="{B678ADCF-2071-4445-822C-653AE7DC0410}" type="presOf" srcId="{E9470CBC-C76C-4F4D-8A6A-FA6A6A87CC09}" destId="{25DE938F-4862-4B72-8F28-63095028CD7C}" srcOrd="0" destOrd="0" presId="urn:microsoft.com/office/officeart/2018/2/layout/IconVerticalSolidList"/>
    <dgm:cxn modelId="{26C3F2E4-9725-44AD-B66B-6CC24A207A3B}" type="presOf" srcId="{905146BC-8467-4083-BE51-E267A360413A}" destId="{5356BC85-202B-40EF-93DC-A9779774828F}" srcOrd="0" destOrd="0" presId="urn:microsoft.com/office/officeart/2018/2/layout/IconVerticalSolidList"/>
    <dgm:cxn modelId="{4E88F1E6-A844-4E2C-93A9-206B748ACFE1}" srcId="{897510AD-6C89-4C83-83AF-619D95F30BF2}" destId="{E9470CBC-C76C-4F4D-8A6A-FA6A6A87CC09}" srcOrd="0" destOrd="0" parTransId="{9E0B9325-6A31-4DCE-ABD6-A32FAFD0EF5C}" sibTransId="{A0DD77B9-FCBB-4D3C-9B77-55D0F11AE34F}"/>
    <dgm:cxn modelId="{9D97EB4E-6DE2-4AE1-8D5C-1A9FE055DCEB}" type="presParOf" srcId="{A32942B4-2709-4AAD-86AE-FE27EB179BA0}" destId="{EDF1CCFD-59C9-4E2A-82A8-828D2E834E84}" srcOrd="0" destOrd="0" presId="urn:microsoft.com/office/officeart/2018/2/layout/IconVerticalSolidList"/>
    <dgm:cxn modelId="{C0C20ACA-7C1F-4F2D-90DA-1248DBAC977C}" type="presParOf" srcId="{EDF1CCFD-59C9-4E2A-82A8-828D2E834E84}" destId="{D168022B-AFE3-4B2B-B337-F758B3D1AA8B}" srcOrd="0" destOrd="0" presId="urn:microsoft.com/office/officeart/2018/2/layout/IconVerticalSolidList"/>
    <dgm:cxn modelId="{43CCA0CD-F719-48B0-BA14-6E346A3E10C5}" type="presParOf" srcId="{EDF1CCFD-59C9-4E2A-82A8-828D2E834E84}" destId="{639882F2-924F-4EE1-8D0B-032500F76E59}" srcOrd="1" destOrd="0" presId="urn:microsoft.com/office/officeart/2018/2/layout/IconVerticalSolidList"/>
    <dgm:cxn modelId="{EE0BC0D1-C088-4D46-B2A9-AD2C7A1D8600}" type="presParOf" srcId="{EDF1CCFD-59C9-4E2A-82A8-828D2E834E84}" destId="{3F276436-59B3-43AB-B400-C6049C55DA2D}" srcOrd="2" destOrd="0" presId="urn:microsoft.com/office/officeart/2018/2/layout/IconVerticalSolidList"/>
    <dgm:cxn modelId="{A1784669-3288-45CF-A275-9EFFFA22F98E}" type="presParOf" srcId="{EDF1CCFD-59C9-4E2A-82A8-828D2E834E84}" destId="{25DE938F-4862-4B72-8F28-63095028CD7C}" srcOrd="3" destOrd="0" presId="urn:microsoft.com/office/officeart/2018/2/layout/IconVerticalSolidList"/>
    <dgm:cxn modelId="{5E8C52D8-2680-44EC-8742-6337FC670CA9}" type="presParOf" srcId="{A32942B4-2709-4AAD-86AE-FE27EB179BA0}" destId="{B703924F-6C31-4B0F-8D1E-63D0D44AF962}" srcOrd="1" destOrd="0" presId="urn:microsoft.com/office/officeart/2018/2/layout/IconVerticalSolidList"/>
    <dgm:cxn modelId="{C2461967-C597-4C8F-96BF-0620BFBDBDFA}" type="presParOf" srcId="{A32942B4-2709-4AAD-86AE-FE27EB179BA0}" destId="{0372D394-9A0F-484B-B881-11B4542B4094}" srcOrd="2" destOrd="0" presId="urn:microsoft.com/office/officeart/2018/2/layout/IconVerticalSolidList"/>
    <dgm:cxn modelId="{4CF85877-0932-4696-A7D4-3C1D195E307A}" type="presParOf" srcId="{0372D394-9A0F-484B-B881-11B4542B4094}" destId="{6FF52233-6459-4690-B6E1-23A562C7B95E}" srcOrd="0" destOrd="0" presId="urn:microsoft.com/office/officeart/2018/2/layout/IconVerticalSolidList"/>
    <dgm:cxn modelId="{572B9B30-A5B1-41D1-BFEB-602B114C875F}" type="presParOf" srcId="{0372D394-9A0F-484B-B881-11B4542B4094}" destId="{187B2490-1EBD-4D44-A71E-DB7BF6E13E13}" srcOrd="1" destOrd="0" presId="urn:microsoft.com/office/officeart/2018/2/layout/IconVerticalSolidList"/>
    <dgm:cxn modelId="{8BC49164-B07B-40DD-B589-389DD6158057}" type="presParOf" srcId="{0372D394-9A0F-484B-B881-11B4542B4094}" destId="{8ADB7253-0D5A-4CE1-96A8-3DFBA4FCEE75}" srcOrd="2" destOrd="0" presId="urn:microsoft.com/office/officeart/2018/2/layout/IconVerticalSolidList"/>
    <dgm:cxn modelId="{73C8571B-490B-4097-A009-27C7FAEDEE2A}" type="presParOf" srcId="{0372D394-9A0F-484B-B881-11B4542B4094}" destId="{5356BC85-202B-40EF-93DC-A9779774828F}" srcOrd="3" destOrd="0" presId="urn:microsoft.com/office/officeart/2018/2/layout/IconVerticalSolidList"/>
    <dgm:cxn modelId="{D1420F40-9671-40F2-A095-EEC8DA24723A}" type="presParOf" srcId="{A32942B4-2709-4AAD-86AE-FE27EB179BA0}" destId="{21146588-0E39-4BF3-AFF3-48527186E835}" srcOrd="3" destOrd="0" presId="urn:microsoft.com/office/officeart/2018/2/layout/IconVerticalSolidList"/>
    <dgm:cxn modelId="{0581C827-16BD-4240-ACB1-6C24377048F2}" type="presParOf" srcId="{A32942B4-2709-4AAD-86AE-FE27EB179BA0}" destId="{490FB254-2ECF-438B-BF53-9379C2BAE74E}" srcOrd="4" destOrd="0" presId="urn:microsoft.com/office/officeart/2018/2/layout/IconVerticalSolidList"/>
    <dgm:cxn modelId="{538F767C-AAA1-4624-85FD-3B6F33D1C5CE}" type="presParOf" srcId="{490FB254-2ECF-438B-BF53-9379C2BAE74E}" destId="{065E6281-622F-4CD8-B169-9FB9CC3F5EC0}" srcOrd="0" destOrd="0" presId="urn:microsoft.com/office/officeart/2018/2/layout/IconVerticalSolidList"/>
    <dgm:cxn modelId="{C7151345-6931-43BE-8770-FABB0E8C6351}" type="presParOf" srcId="{490FB254-2ECF-438B-BF53-9379C2BAE74E}" destId="{B910507D-8EE8-4A2F-9137-8881E8634E41}" srcOrd="1" destOrd="0" presId="urn:microsoft.com/office/officeart/2018/2/layout/IconVerticalSolidList"/>
    <dgm:cxn modelId="{0082A81F-6B87-436A-A03F-B3A5AB35C412}" type="presParOf" srcId="{490FB254-2ECF-438B-BF53-9379C2BAE74E}" destId="{BEE116FF-96AE-4CE2-94F7-EDF5A8E79404}" srcOrd="2" destOrd="0" presId="urn:microsoft.com/office/officeart/2018/2/layout/IconVerticalSolidList"/>
    <dgm:cxn modelId="{DA61A0A2-4530-44C0-8302-EB659B2D1BE3}" type="presParOf" srcId="{490FB254-2ECF-438B-BF53-9379C2BAE74E}" destId="{0F139648-3FBB-403A-B139-7FA98D25A15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4EC376-88A5-46A9-9523-DB59DA6EC83E}"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8EE29C6F-5BBE-4F55-9ABF-8D6A90CAC0A9}">
      <dgm:prSet custT="1"/>
      <dgm:spPr/>
      <dgm:t>
        <a:bodyPr/>
        <a:lstStyle/>
        <a:p>
          <a:pPr>
            <a:defRPr cap="all"/>
          </a:pPr>
          <a:r>
            <a:rPr lang="en-US" sz="1700" dirty="0"/>
            <a:t>Audacious</a:t>
          </a:r>
        </a:p>
      </dgm:t>
    </dgm:pt>
    <dgm:pt modelId="{3C286CDC-C698-4FA8-ABE1-5FD964D64CE0}" type="parTrans" cxnId="{093D5688-139B-4336-AC34-911292374888}">
      <dgm:prSet/>
      <dgm:spPr/>
      <dgm:t>
        <a:bodyPr/>
        <a:lstStyle/>
        <a:p>
          <a:endParaRPr lang="en-US"/>
        </a:p>
      </dgm:t>
    </dgm:pt>
    <dgm:pt modelId="{AB21DCE1-32F5-4486-8FC8-ACCE16A6E4CC}" type="sibTrans" cxnId="{093D5688-139B-4336-AC34-911292374888}">
      <dgm:prSet/>
      <dgm:spPr/>
      <dgm:t>
        <a:bodyPr/>
        <a:lstStyle/>
        <a:p>
          <a:endParaRPr lang="en-US"/>
        </a:p>
      </dgm:t>
    </dgm:pt>
    <dgm:pt modelId="{64752090-9FD9-4973-80B5-9107A012FD16}">
      <dgm:prSet custT="1"/>
      <dgm:spPr/>
      <dgm:t>
        <a:bodyPr/>
        <a:lstStyle/>
        <a:p>
          <a:pPr>
            <a:defRPr cap="all"/>
          </a:pPr>
          <a:r>
            <a:rPr lang="en-US" sz="1700" dirty="0"/>
            <a:t>Problem-solvers</a:t>
          </a:r>
        </a:p>
      </dgm:t>
    </dgm:pt>
    <dgm:pt modelId="{118BACA4-A524-42C2-A62B-BC81F6503C74}" type="parTrans" cxnId="{20182E76-EC80-47D4-88D6-D7FA6D8D2C4A}">
      <dgm:prSet/>
      <dgm:spPr/>
      <dgm:t>
        <a:bodyPr/>
        <a:lstStyle/>
        <a:p>
          <a:endParaRPr lang="en-US"/>
        </a:p>
      </dgm:t>
    </dgm:pt>
    <dgm:pt modelId="{6157A03A-DF3E-4095-8A23-702BA1C0AE98}" type="sibTrans" cxnId="{20182E76-EC80-47D4-88D6-D7FA6D8D2C4A}">
      <dgm:prSet/>
      <dgm:spPr/>
      <dgm:t>
        <a:bodyPr/>
        <a:lstStyle/>
        <a:p>
          <a:endParaRPr lang="en-US"/>
        </a:p>
      </dgm:t>
    </dgm:pt>
    <dgm:pt modelId="{A8516E5A-6341-4D20-B950-29B5B14A1277}">
      <dgm:prSet custT="1"/>
      <dgm:spPr/>
      <dgm:t>
        <a:bodyPr/>
        <a:lstStyle/>
        <a:p>
          <a:pPr>
            <a:defRPr cap="all"/>
          </a:pPr>
          <a:r>
            <a:rPr lang="en-US" sz="1700" dirty="0"/>
            <a:t>Open &amp; Flexible</a:t>
          </a:r>
        </a:p>
      </dgm:t>
    </dgm:pt>
    <dgm:pt modelId="{EBF34212-C974-4FAE-8B00-BF62AFD43C83}" type="parTrans" cxnId="{569EC83B-0C54-426C-A702-2925CC101B4A}">
      <dgm:prSet/>
      <dgm:spPr/>
      <dgm:t>
        <a:bodyPr/>
        <a:lstStyle/>
        <a:p>
          <a:endParaRPr lang="en-US"/>
        </a:p>
      </dgm:t>
    </dgm:pt>
    <dgm:pt modelId="{5A078A97-8FC3-485E-BCB5-496E27D61D83}" type="sibTrans" cxnId="{569EC83B-0C54-426C-A702-2925CC101B4A}">
      <dgm:prSet/>
      <dgm:spPr/>
      <dgm:t>
        <a:bodyPr/>
        <a:lstStyle/>
        <a:p>
          <a:endParaRPr lang="en-US"/>
        </a:p>
      </dgm:t>
    </dgm:pt>
    <dgm:pt modelId="{54A60ABF-3E9C-489E-A86B-D7CBDF54C01A}">
      <dgm:prSet custT="1"/>
      <dgm:spPr/>
      <dgm:t>
        <a:bodyPr/>
        <a:lstStyle/>
        <a:p>
          <a:pPr>
            <a:defRPr cap="all"/>
          </a:pPr>
          <a:r>
            <a:rPr lang="en-US" sz="1700" dirty="0"/>
            <a:t>Innovative</a:t>
          </a:r>
        </a:p>
      </dgm:t>
    </dgm:pt>
    <dgm:pt modelId="{18B60F1A-B2BC-4D61-A421-C3B270AF3072}" type="parTrans" cxnId="{75CB41BA-F9D1-4D59-898A-655951257B0C}">
      <dgm:prSet/>
      <dgm:spPr/>
      <dgm:t>
        <a:bodyPr/>
        <a:lstStyle/>
        <a:p>
          <a:endParaRPr lang="en-US"/>
        </a:p>
      </dgm:t>
    </dgm:pt>
    <dgm:pt modelId="{07F524CB-BFEF-4B99-8CF7-A517D484BB80}" type="sibTrans" cxnId="{75CB41BA-F9D1-4D59-898A-655951257B0C}">
      <dgm:prSet/>
      <dgm:spPr/>
      <dgm:t>
        <a:bodyPr/>
        <a:lstStyle/>
        <a:p>
          <a:endParaRPr lang="en-US"/>
        </a:p>
      </dgm:t>
    </dgm:pt>
    <dgm:pt modelId="{814A5402-0EC1-421A-A19C-C28DE5E57834}" type="pres">
      <dgm:prSet presAssocID="{7A4EC376-88A5-46A9-9523-DB59DA6EC83E}" presName="root" presStyleCnt="0">
        <dgm:presLayoutVars>
          <dgm:dir/>
          <dgm:resizeHandles val="exact"/>
        </dgm:presLayoutVars>
      </dgm:prSet>
      <dgm:spPr/>
    </dgm:pt>
    <dgm:pt modelId="{63EA46C6-7E45-479D-A84B-A2AADD5A1269}" type="pres">
      <dgm:prSet presAssocID="{8EE29C6F-5BBE-4F55-9ABF-8D6A90CAC0A9}" presName="compNode" presStyleCnt="0"/>
      <dgm:spPr/>
    </dgm:pt>
    <dgm:pt modelId="{8C6F9FF4-EE9D-4557-BF53-2862B32DEE9C}" type="pres">
      <dgm:prSet presAssocID="{8EE29C6F-5BBE-4F55-9ABF-8D6A90CAC0A9}" presName="iconBgRect" presStyleLbl="bgShp" presStyleIdx="0" presStyleCnt="4"/>
      <dgm:spPr/>
    </dgm:pt>
    <dgm:pt modelId="{4D019F05-1C70-4E36-9D17-CDEFA89F7060}" type="pres">
      <dgm:prSet presAssocID="{8EE29C6F-5BBE-4F55-9ABF-8D6A90CAC0A9}"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Ribbon with solid fill"/>
        </a:ext>
      </dgm:extLst>
    </dgm:pt>
    <dgm:pt modelId="{D526D96F-0BA3-437F-9C9F-7B31516FEA43}" type="pres">
      <dgm:prSet presAssocID="{8EE29C6F-5BBE-4F55-9ABF-8D6A90CAC0A9}" presName="spaceRect" presStyleCnt="0"/>
      <dgm:spPr/>
    </dgm:pt>
    <dgm:pt modelId="{1FD1526E-1C4D-473D-ABBF-520A58538B6E}" type="pres">
      <dgm:prSet presAssocID="{8EE29C6F-5BBE-4F55-9ABF-8D6A90CAC0A9}" presName="textRect" presStyleLbl="revTx" presStyleIdx="0" presStyleCnt="4">
        <dgm:presLayoutVars>
          <dgm:chMax val="1"/>
          <dgm:chPref val="1"/>
        </dgm:presLayoutVars>
      </dgm:prSet>
      <dgm:spPr/>
    </dgm:pt>
    <dgm:pt modelId="{8220F2E9-5515-4B02-A61B-F843A4E142CB}" type="pres">
      <dgm:prSet presAssocID="{AB21DCE1-32F5-4486-8FC8-ACCE16A6E4CC}" presName="sibTrans" presStyleCnt="0"/>
      <dgm:spPr/>
    </dgm:pt>
    <dgm:pt modelId="{E4E683FB-68FE-4FCE-9B50-56BFB9F6746F}" type="pres">
      <dgm:prSet presAssocID="{64752090-9FD9-4973-80B5-9107A012FD16}" presName="compNode" presStyleCnt="0"/>
      <dgm:spPr/>
    </dgm:pt>
    <dgm:pt modelId="{C722EC49-A612-4A8D-9BD6-6C1EA99B262E}" type="pres">
      <dgm:prSet presAssocID="{64752090-9FD9-4973-80B5-9107A012FD16}" presName="iconBgRect" presStyleLbl="bgShp" presStyleIdx="1" presStyleCnt="4"/>
      <dgm:spPr/>
    </dgm:pt>
    <dgm:pt modelId="{BDA5B24F-AF29-4CDE-9765-A42DC076B269}" type="pres">
      <dgm:prSet presAssocID="{64752090-9FD9-4973-80B5-9107A012FD1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A212F2B3-0EEA-454F-BA1B-FAA58C31E405}" type="pres">
      <dgm:prSet presAssocID="{64752090-9FD9-4973-80B5-9107A012FD16}" presName="spaceRect" presStyleCnt="0"/>
      <dgm:spPr/>
    </dgm:pt>
    <dgm:pt modelId="{4E8E3B80-CCD0-4772-8AED-F2676BDBF9FB}" type="pres">
      <dgm:prSet presAssocID="{64752090-9FD9-4973-80B5-9107A012FD16}" presName="textRect" presStyleLbl="revTx" presStyleIdx="1" presStyleCnt="4">
        <dgm:presLayoutVars>
          <dgm:chMax val="1"/>
          <dgm:chPref val="1"/>
        </dgm:presLayoutVars>
      </dgm:prSet>
      <dgm:spPr/>
    </dgm:pt>
    <dgm:pt modelId="{484A2095-5701-4871-87B9-1EB27799E88C}" type="pres">
      <dgm:prSet presAssocID="{6157A03A-DF3E-4095-8A23-702BA1C0AE98}" presName="sibTrans" presStyleCnt="0"/>
      <dgm:spPr/>
    </dgm:pt>
    <dgm:pt modelId="{C5CC7022-EB46-4401-AFC9-6CE59452A75E}" type="pres">
      <dgm:prSet presAssocID="{A8516E5A-6341-4D20-B950-29B5B14A1277}" presName="compNode" presStyleCnt="0"/>
      <dgm:spPr/>
    </dgm:pt>
    <dgm:pt modelId="{971BA67E-D491-42D7-BC74-CCA07FC81BAA}" type="pres">
      <dgm:prSet presAssocID="{A8516E5A-6341-4D20-B950-29B5B14A1277}" presName="iconBgRect" presStyleLbl="bgShp" presStyleIdx="2" presStyleCnt="4"/>
      <dgm:spPr/>
    </dgm:pt>
    <dgm:pt modelId="{7E0D8287-2965-4A80-AED7-C25306EBE8C8}" type="pres">
      <dgm:prSet presAssocID="{A8516E5A-6341-4D20-B950-29B5B14A1277}"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Fork In Road with solid fill"/>
        </a:ext>
      </dgm:extLst>
    </dgm:pt>
    <dgm:pt modelId="{5C021C7D-B94E-43D9-9C28-D18302D2A17E}" type="pres">
      <dgm:prSet presAssocID="{A8516E5A-6341-4D20-B950-29B5B14A1277}" presName="spaceRect" presStyleCnt="0"/>
      <dgm:spPr/>
    </dgm:pt>
    <dgm:pt modelId="{F0463D61-7F75-4CD6-A4B2-A3CF3CA5B9FF}" type="pres">
      <dgm:prSet presAssocID="{A8516E5A-6341-4D20-B950-29B5B14A1277}" presName="textRect" presStyleLbl="revTx" presStyleIdx="2" presStyleCnt="4">
        <dgm:presLayoutVars>
          <dgm:chMax val="1"/>
          <dgm:chPref val="1"/>
        </dgm:presLayoutVars>
      </dgm:prSet>
      <dgm:spPr/>
    </dgm:pt>
    <dgm:pt modelId="{06F087A5-B66A-4418-9CF4-6863E4A68C15}" type="pres">
      <dgm:prSet presAssocID="{5A078A97-8FC3-485E-BCB5-496E27D61D83}" presName="sibTrans" presStyleCnt="0"/>
      <dgm:spPr/>
    </dgm:pt>
    <dgm:pt modelId="{A47C7416-A819-474F-ADBD-7307E94C391D}" type="pres">
      <dgm:prSet presAssocID="{54A60ABF-3E9C-489E-A86B-D7CBDF54C01A}" presName="compNode" presStyleCnt="0"/>
      <dgm:spPr/>
    </dgm:pt>
    <dgm:pt modelId="{220F0074-BB2A-480B-94B8-A5555AD3D124}" type="pres">
      <dgm:prSet presAssocID="{54A60ABF-3E9C-489E-A86B-D7CBDF54C01A}" presName="iconBgRect" presStyleLbl="bgShp" presStyleIdx="3" presStyleCnt="4"/>
      <dgm:spPr/>
    </dgm:pt>
    <dgm:pt modelId="{A4C2F953-3606-4287-BE65-137736C6D9D3}" type="pres">
      <dgm:prSet presAssocID="{54A60ABF-3E9C-489E-A86B-D7CBDF54C01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bulb"/>
        </a:ext>
      </dgm:extLst>
    </dgm:pt>
    <dgm:pt modelId="{28D53D67-0E42-4FA1-A638-43C8B9000A64}" type="pres">
      <dgm:prSet presAssocID="{54A60ABF-3E9C-489E-A86B-D7CBDF54C01A}" presName="spaceRect" presStyleCnt="0"/>
      <dgm:spPr/>
    </dgm:pt>
    <dgm:pt modelId="{1B256A8C-2493-4DE5-B065-6D6E1FA86E8B}" type="pres">
      <dgm:prSet presAssocID="{54A60ABF-3E9C-489E-A86B-D7CBDF54C01A}" presName="textRect" presStyleLbl="revTx" presStyleIdx="3" presStyleCnt="4">
        <dgm:presLayoutVars>
          <dgm:chMax val="1"/>
          <dgm:chPref val="1"/>
        </dgm:presLayoutVars>
      </dgm:prSet>
      <dgm:spPr/>
    </dgm:pt>
  </dgm:ptLst>
  <dgm:cxnLst>
    <dgm:cxn modelId="{50B30037-396C-4B29-9997-3EFA98F8601B}" type="presOf" srcId="{7A4EC376-88A5-46A9-9523-DB59DA6EC83E}" destId="{814A5402-0EC1-421A-A19C-C28DE5E57834}" srcOrd="0" destOrd="0" presId="urn:microsoft.com/office/officeart/2018/5/layout/IconCircleLabelList"/>
    <dgm:cxn modelId="{569EC83B-0C54-426C-A702-2925CC101B4A}" srcId="{7A4EC376-88A5-46A9-9523-DB59DA6EC83E}" destId="{A8516E5A-6341-4D20-B950-29B5B14A1277}" srcOrd="2" destOrd="0" parTransId="{EBF34212-C974-4FAE-8B00-BF62AFD43C83}" sibTransId="{5A078A97-8FC3-485E-BCB5-496E27D61D83}"/>
    <dgm:cxn modelId="{20182E76-EC80-47D4-88D6-D7FA6D8D2C4A}" srcId="{7A4EC376-88A5-46A9-9523-DB59DA6EC83E}" destId="{64752090-9FD9-4973-80B5-9107A012FD16}" srcOrd="1" destOrd="0" parTransId="{118BACA4-A524-42C2-A62B-BC81F6503C74}" sibTransId="{6157A03A-DF3E-4095-8A23-702BA1C0AE98}"/>
    <dgm:cxn modelId="{093D5688-139B-4336-AC34-911292374888}" srcId="{7A4EC376-88A5-46A9-9523-DB59DA6EC83E}" destId="{8EE29C6F-5BBE-4F55-9ABF-8D6A90CAC0A9}" srcOrd="0" destOrd="0" parTransId="{3C286CDC-C698-4FA8-ABE1-5FD964D64CE0}" sibTransId="{AB21DCE1-32F5-4486-8FC8-ACCE16A6E4CC}"/>
    <dgm:cxn modelId="{837EB7B8-05D0-4FD0-9237-F8E6B43432E3}" type="presOf" srcId="{A8516E5A-6341-4D20-B950-29B5B14A1277}" destId="{F0463D61-7F75-4CD6-A4B2-A3CF3CA5B9FF}" srcOrd="0" destOrd="0" presId="urn:microsoft.com/office/officeart/2018/5/layout/IconCircleLabelList"/>
    <dgm:cxn modelId="{75CB41BA-F9D1-4D59-898A-655951257B0C}" srcId="{7A4EC376-88A5-46A9-9523-DB59DA6EC83E}" destId="{54A60ABF-3E9C-489E-A86B-D7CBDF54C01A}" srcOrd="3" destOrd="0" parTransId="{18B60F1A-B2BC-4D61-A421-C3B270AF3072}" sibTransId="{07F524CB-BFEF-4B99-8CF7-A517D484BB80}"/>
    <dgm:cxn modelId="{BD148EBA-5188-42DE-8E51-59F47340786F}" type="presOf" srcId="{8EE29C6F-5BBE-4F55-9ABF-8D6A90CAC0A9}" destId="{1FD1526E-1C4D-473D-ABBF-520A58538B6E}" srcOrd="0" destOrd="0" presId="urn:microsoft.com/office/officeart/2018/5/layout/IconCircleLabelList"/>
    <dgm:cxn modelId="{96760CD6-8028-488A-8F08-F109A4E44DC2}" type="presOf" srcId="{54A60ABF-3E9C-489E-A86B-D7CBDF54C01A}" destId="{1B256A8C-2493-4DE5-B065-6D6E1FA86E8B}" srcOrd="0" destOrd="0" presId="urn:microsoft.com/office/officeart/2018/5/layout/IconCircleLabelList"/>
    <dgm:cxn modelId="{D460DDF3-9EE3-4495-A8FD-E5AFFCBDE7C6}" type="presOf" srcId="{64752090-9FD9-4973-80B5-9107A012FD16}" destId="{4E8E3B80-CCD0-4772-8AED-F2676BDBF9FB}" srcOrd="0" destOrd="0" presId="urn:microsoft.com/office/officeart/2018/5/layout/IconCircleLabelList"/>
    <dgm:cxn modelId="{85EE670C-CE27-4847-BB31-5EFB7EC1C549}" type="presParOf" srcId="{814A5402-0EC1-421A-A19C-C28DE5E57834}" destId="{63EA46C6-7E45-479D-A84B-A2AADD5A1269}" srcOrd="0" destOrd="0" presId="urn:microsoft.com/office/officeart/2018/5/layout/IconCircleLabelList"/>
    <dgm:cxn modelId="{6F1C4FA9-8B4E-4954-8BE7-DE952E24C9A0}" type="presParOf" srcId="{63EA46C6-7E45-479D-A84B-A2AADD5A1269}" destId="{8C6F9FF4-EE9D-4557-BF53-2862B32DEE9C}" srcOrd="0" destOrd="0" presId="urn:microsoft.com/office/officeart/2018/5/layout/IconCircleLabelList"/>
    <dgm:cxn modelId="{242C33E1-AFCA-42D5-AB50-BCB25432E55D}" type="presParOf" srcId="{63EA46C6-7E45-479D-A84B-A2AADD5A1269}" destId="{4D019F05-1C70-4E36-9D17-CDEFA89F7060}" srcOrd="1" destOrd="0" presId="urn:microsoft.com/office/officeart/2018/5/layout/IconCircleLabelList"/>
    <dgm:cxn modelId="{DFEDB412-DABF-46CF-A583-86A6F20F65F2}" type="presParOf" srcId="{63EA46C6-7E45-479D-A84B-A2AADD5A1269}" destId="{D526D96F-0BA3-437F-9C9F-7B31516FEA43}" srcOrd="2" destOrd="0" presId="urn:microsoft.com/office/officeart/2018/5/layout/IconCircleLabelList"/>
    <dgm:cxn modelId="{D33E960A-FA0E-405B-8D3B-E83014429E01}" type="presParOf" srcId="{63EA46C6-7E45-479D-A84B-A2AADD5A1269}" destId="{1FD1526E-1C4D-473D-ABBF-520A58538B6E}" srcOrd="3" destOrd="0" presId="urn:microsoft.com/office/officeart/2018/5/layout/IconCircleLabelList"/>
    <dgm:cxn modelId="{4C88CFE3-548D-4E53-B1C7-E2A0353D3EEA}" type="presParOf" srcId="{814A5402-0EC1-421A-A19C-C28DE5E57834}" destId="{8220F2E9-5515-4B02-A61B-F843A4E142CB}" srcOrd="1" destOrd="0" presId="urn:microsoft.com/office/officeart/2018/5/layout/IconCircleLabelList"/>
    <dgm:cxn modelId="{7FB59383-3F33-44B8-B796-CF33A72710AB}" type="presParOf" srcId="{814A5402-0EC1-421A-A19C-C28DE5E57834}" destId="{E4E683FB-68FE-4FCE-9B50-56BFB9F6746F}" srcOrd="2" destOrd="0" presId="urn:microsoft.com/office/officeart/2018/5/layout/IconCircleLabelList"/>
    <dgm:cxn modelId="{5D87244E-F729-46BC-9E38-D008FA96FFA1}" type="presParOf" srcId="{E4E683FB-68FE-4FCE-9B50-56BFB9F6746F}" destId="{C722EC49-A612-4A8D-9BD6-6C1EA99B262E}" srcOrd="0" destOrd="0" presId="urn:microsoft.com/office/officeart/2018/5/layout/IconCircleLabelList"/>
    <dgm:cxn modelId="{9696F14A-8161-4AAE-BA88-CE8A2446CC7C}" type="presParOf" srcId="{E4E683FB-68FE-4FCE-9B50-56BFB9F6746F}" destId="{BDA5B24F-AF29-4CDE-9765-A42DC076B269}" srcOrd="1" destOrd="0" presId="urn:microsoft.com/office/officeart/2018/5/layout/IconCircleLabelList"/>
    <dgm:cxn modelId="{4063E869-E4D6-4C71-B8E3-4457E5C85FD1}" type="presParOf" srcId="{E4E683FB-68FE-4FCE-9B50-56BFB9F6746F}" destId="{A212F2B3-0EEA-454F-BA1B-FAA58C31E405}" srcOrd="2" destOrd="0" presId="urn:microsoft.com/office/officeart/2018/5/layout/IconCircleLabelList"/>
    <dgm:cxn modelId="{77324A0B-3241-4D35-AD1D-F62950FCE6D4}" type="presParOf" srcId="{E4E683FB-68FE-4FCE-9B50-56BFB9F6746F}" destId="{4E8E3B80-CCD0-4772-8AED-F2676BDBF9FB}" srcOrd="3" destOrd="0" presId="urn:microsoft.com/office/officeart/2018/5/layout/IconCircleLabelList"/>
    <dgm:cxn modelId="{5B18D572-2B0A-4D50-8B00-F9027E475881}" type="presParOf" srcId="{814A5402-0EC1-421A-A19C-C28DE5E57834}" destId="{484A2095-5701-4871-87B9-1EB27799E88C}" srcOrd="3" destOrd="0" presId="urn:microsoft.com/office/officeart/2018/5/layout/IconCircleLabelList"/>
    <dgm:cxn modelId="{94970089-65B6-40E2-BE77-29F212DE10FB}" type="presParOf" srcId="{814A5402-0EC1-421A-A19C-C28DE5E57834}" destId="{C5CC7022-EB46-4401-AFC9-6CE59452A75E}" srcOrd="4" destOrd="0" presId="urn:microsoft.com/office/officeart/2018/5/layout/IconCircleLabelList"/>
    <dgm:cxn modelId="{7BC88C67-8570-4C45-859D-2ED2DD7222FF}" type="presParOf" srcId="{C5CC7022-EB46-4401-AFC9-6CE59452A75E}" destId="{971BA67E-D491-42D7-BC74-CCA07FC81BAA}" srcOrd="0" destOrd="0" presId="urn:microsoft.com/office/officeart/2018/5/layout/IconCircleLabelList"/>
    <dgm:cxn modelId="{59815167-8ACB-40F0-9C49-0CF65B68924F}" type="presParOf" srcId="{C5CC7022-EB46-4401-AFC9-6CE59452A75E}" destId="{7E0D8287-2965-4A80-AED7-C25306EBE8C8}" srcOrd="1" destOrd="0" presId="urn:microsoft.com/office/officeart/2018/5/layout/IconCircleLabelList"/>
    <dgm:cxn modelId="{6BA313A6-4EFC-4B2A-9489-E50AEF2A42E1}" type="presParOf" srcId="{C5CC7022-EB46-4401-AFC9-6CE59452A75E}" destId="{5C021C7D-B94E-43D9-9C28-D18302D2A17E}" srcOrd="2" destOrd="0" presId="urn:microsoft.com/office/officeart/2018/5/layout/IconCircleLabelList"/>
    <dgm:cxn modelId="{D466BB0B-CCF2-4C61-83AC-C9A6061A85B6}" type="presParOf" srcId="{C5CC7022-EB46-4401-AFC9-6CE59452A75E}" destId="{F0463D61-7F75-4CD6-A4B2-A3CF3CA5B9FF}" srcOrd="3" destOrd="0" presId="urn:microsoft.com/office/officeart/2018/5/layout/IconCircleLabelList"/>
    <dgm:cxn modelId="{ADE357F7-9344-4488-8B1B-8F7F8E140109}" type="presParOf" srcId="{814A5402-0EC1-421A-A19C-C28DE5E57834}" destId="{06F087A5-B66A-4418-9CF4-6863E4A68C15}" srcOrd="5" destOrd="0" presId="urn:microsoft.com/office/officeart/2018/5/layout/IconCircleLabelList"/>
    <dgm:cxn modelId="{5C245929-FDB5-4E60-A24D-B228A3975161}" type="presParOf" srcId="{814A5402-0EC1-421A-A19C-C28DE5E57834}" destId="{A47C7416-A819-474F-ADBD-7307E94C391D}" srcOrd="6" destOrd="0" presId="urn:microsoft.com/office/officeart/2018/5/layout/IconCircleLabelList"/>
    <dgm:cxn modelId="{1E0E2171-F0A8-40FC-822B-3E25DC37FC27}" type="presParOf" srcId="{A47C7416-A819-474F-ADBD-7307E94C391D}" destId="{220F0074-BB2A-480B-94B8-A5555AD3D124}" srcOrd="0" destOrd="0" presId="urn:microsoft.com/office/officeart/2018/5/layout/IconCircleLabelList"/>
    <dgm:cxn modelId="{4CF8D37D-060F-40D6-96D9-40DF726C25F2}" type="presParOf" srcId="{A47C7416-A819-474F-ADBD-7307E94C391D}" destId="{A4C2F953-3606-4287-BE65-137736C6D9D3}" srcOrd="1" destOrd="0" presId="urn:microsoft.com/office/officeart/2018/5/layout/IconCircleLabelList"/>
    <dgm:cxn modelId="{180C8C6E-C7E3-4AB3-8E5A-6EC96EA112B0}" type="presParOf" srcId="{A47C7416-A819-474F-ADBD-7307E94C391D}" destId="{28D53D67-0E42-4FA1-A638-43C8B9000A64}" srcOrd="2" destOrd="0" presId="urn:microsoft.com/office/officeart/2018/5/layout/IconCircleLabelList"/>
    <dgm:cxn modelId="{2ED57F16-C2F1-44AF-BD83-26D0CC7550B1}" type="presParOf" srcId="{A47C7416-A819-474F-ADBD-7307E94C391D}" destId="{1B256A8C-2493-4DE5-B065-6D6E1FA86E8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4EC376-88A5-46A9-9523-DB59DA6EC83E}"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8EE29C6F-5BBE-4F55-9ABF-8D6A90CAC0A9}">
      <dgm:prSet/>
      <dgm:spPr/>
      <dgm:t>
        <a:bodyPr/>
        <a:lstStyle/>
        <a:p>
          <a:pPr>
            <a:lnSpc>
              <a:spcPct val="100000"/>
            </a:lnSpc>
            <a:defRPr cap="all"/>
          </a:pPr>
          <a:r>
            <a:rPr lang="en-US"/>
            <a:t>Communicative</a:t>
          </a:r>
          <a:endParaRPr lang="en-US" dirty="0"/>
        </a:p>
      </dgm:t>
    </dgm:pt>
    <dgm:pt modelId="{3C286CDC-C698-4FA8-ABE1-5FD964D64CE0}" type="parTrans" cxnId="{093D5688-139B-4336-AC34-911292374888}">
      <dgm:prSet/>
      <dgm:spPr/>
      <dgm:t>
        <a:bodyPr/>
        <a:lstStyle/>
        <a:p>
          <a:endParaRPr lang="en-US"/>
        </a:p>
      </dgm:t>
    </dgm:pt>
    <dgm:pt modelId="{AB21DCE1-32F5-4486-8FC8-ACCE16A6E4CC}" type="sibTrans" cxnId="{093D5688-139B-4336-AC34-911292374888}">
      <dgm:prSet/>
      <dgm:spPr/>
      <dgm:t>
        <a:bodyPr/>
        <a:lstStyle/>
        <a:p>
          <a:endParaRPr lang="en-US"/>
        </a:p>
      </dgm:t>
    </dgm:pt>
    <dgm:pt modelId="{1FB3BABB-5B3C-8B42-9E10-9186D15713EF}">
      <dgm:prSet/>
      <dgm:spPr/>
      <dgm:t>
        <a:bodyPr/>
        <a:lstStyle/>
        <a:p>
          <a:pPr>
            <a:lnSpc>
              <a:spcPct val="100000"/>
            </a:lnSpc>
            <a:defRPr cap="all"/>
          </a:pPr>
          <a:r>
            <a:rPr lang="en-US" dirty="0"/>
            <a:t>Service Learning</a:t>
          </a:r>
        </a:p>
      </dgm:t>
    </dgm:pt>
    <dgm:pt modelId="{73A77BD4-EB3D-6149-AA20-508273D8CC61}" type="parTrans" cxnId="{FC9B29A4-C630-904D-A4C7-D9E617930320}">
      <dgm:prSet/>
      <dgm:spPr/>
      <dgm:t>
        <a:bodyPr/>
        <a:lstStyle/>
        <a:p>
          <a:endParaRPr lang="en-US"/>
        </a:p>
      </dgm:t>
    </dgm:pt>
    <dgm:pt modelId="{1137B3C7-691C-D045-8102-BD943D9EE0D7}" type="sibTrans" cxnId="{FC9B29A4-C630-904D-A4C7-D9E617930320}">
      <dgm:prSet/>
      <dgm:spPr/>
      <dgm:t>
        <a:bodyPr/>
        <a:lstStyle/>
        <a:p>
          <a:endParaRPr lang="en-US"/>
        </a:p>
      </dgm:t>
    </dgm:pt>
    <dgm:pt modelId="{7A0BA79B-1511-FE4D-8C4E-43693CDE2009}">
      <dgm:prSet/>
      <dgm:spPr/>
      <dgm:t>
        <a:bodyPr/>
        <a:lstStyle/>
        <a:p>
          <a:pPr>
            <a:lnSpc>
              <a:spcPct val="100000"/>
            </a:lnSpc>
            <a:defRPr cap="all"/>
          </a:pPr>
          <a:r>
            <a:rPr lang="en-US" dirty="0"/>
            <a:t>Personal Responsibility</a:t>
          </a:r>
        </a:p>
      </dgm:t>
    </dgm:pt>
    <dgm:pt modelId="{374CB26E-0E19-E34D-8F5B-D4BC0F218798}" type="parTrans" cxnId="{95743538-1C31-AA4D-B9F2-33B32F0B23D2}">
      <dgm:prSet/>
      <dgm:spPr/>
      <dgm:t>
        <a:bodyPr/>
        <a:lstStyle/>
        <a:p>
          <a:endParaRPr lang="en-US"/>
        </a:p>
      </dgm:t>
    </dgm:pt>
    <dgm:pt modelId="{DEDE34E0-F0CB-1C41-95A7-CEFDE9AE09BB}" type="sibTrans" cxnId="{95743538-1C31-AA4D-B9F2-33B32F0B23D2}">
      <dgm:prSet/>
      <dgm:spPr/>
      <dgm:t>
        <a:bodyPr/>
        <a:lstStyle/>
        <a:p>
          <a:endParaRPr lang="en-US"/>
        </a:p>
      </dgm:t>
    </dgm:pt>
    <dgm:pt modelId="{814A5402-0EC1-421A-A19C-C28DE5E57834}" type="pres">
      <dgm:prSet presAssocID="{7A4EC376-88A5-46A9-9523-DB59DA6EC83E}" presName="root" presStyleCnt="0">
        <dgm:presLayoutVars>
          <dgm:dir/>
          <dgm:resizeHandles val="exact"/>
        </dgm:presLayoutVars>
      </dgm:prSet>
      <dgm:spPr/>
    </dgm:pt>
    <dgm:pt modelId="{63EA46C6-7E45-479D-A84B-A2AADD5A1269}" type="pres">
      <dgm:prSet presAssocID="{8EE29C6F-5BBE-4F55-9ABF-8D6A90CAC0A9}" presName="compNode" presStyleCnt="0"/>
      <dgm:spPr/>
    </dgm:pt>
    <dgm:pt modelId="{8C6F9FF4-EE9D-4557-BF53-2862B32DEE9C}" type="pres">
      <dgm:prSet presAssocID="{8EE29C6F-5BBE-4F55-9ABF-8D6A90CAC0A9}" presName="iconBgRect" presStyleLbl="bgShp" presStyleIdx="0" presStyleCnt="3"/>
      <dgm:spPr/>
    </dgm:pt>
    <dgm:pt modelId="{4D019F05-1C70-4E36-9D17-CDEFA89F7060}" type="pres">
      <dgm:prSet presAssocID="{8EE29C6F-5BBE-4F55-9ABF-8D6A90CAC0A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hat with solid fill"/>
        </a:ext>
      </dgm:extLst>
    </dgm:pt>
    <dgm:pt modelId="{D526D96F-0BA3-437F-9C9F-7B31516FEA43}" type="pres">
      <dgm:prSet presAssocID="{8EE29C6F-5BBE-4F55-9ABF-8D6A90CAC0A9}" presName="spaceRect" presStyleCnt="0"/>
      <dgm:spPr/>
    </dgm:pt>
    <dgm:pt modelId="{1FD1526E-1C4D-473D-ABBF-520A58538B6E}" type="pres">
      <dgm:prSet presAssocID="{8EE29C6F-5BBE-4F55-9ABF-8D6A90CAC0A9}" presName="textRect" presStyleLbl="revTx" presStyleIdx="0" presStyleCnt="3">
        <dgm:presLayoutVars>
          <dgm:chMax val="1"/>
          <dgm:chPref val="1"/>
        </dgm:presLayoutVars>
      </dgm:prSet>
      <dgm:spPr/>
    </dgm:pt>
    <dgm:pt modelId="{8220F2E9-5515-4B02-A61B-F843A4E142CB}" type="pres">
      <dgm:prSet presAssocID="{AB21DCE1-32F5-4486-8FC8-ACCE16A6E4CC}" presName="sibTrans" presStyleCnt="0"/>
      <dgm:spPr/>
    </dgm:pt>
    <dgm:pt modelId="{2FF943ED-A5BA-5D4E-AE23-EFA86099A0DA}" type="pres">
      <dgm:prSet presAssocID="{1FB3BABB-5B3C-8B42-9E10-9186D15713EF}" presName="compNode" presStyleCnt="0"/>
      <dgm:spPr/>
    </dgm:pt>
    <dgm:pt modelId="{BA1BCE52-6D69-C24D-ACC0-64667F6FFB6A}" type="pres">
      <dgm:prSet presAssocID="{1FB3BABB-5B3C-8B42-9E10-9186D15713EF}" presName="iconBgRect" presStyleLbl="bgShp" presStyleIdx="1" presStyleCnt="3"/>
      <dgm:spPr/>
    </dgm:pt>
    <dgm:pt modelId="{CD39FCB2-1BE7-F044-936E-C1C3B17E1596}" type="pres">
      <dgm:prSet presAssocID="{1FB3BABB-5B3C-8B42-9E10-9186D15713EF}"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Handshake with solid fill"/>
        </a:ext>
      </dgm:extLst>
    </dgm:pt>
    <dgm:pt modelId="{746C00EF-AA81-CB46-BA4C-7AC0525BC08A}" type="pres">
      <dgm:prSet presAssocID="{1FB3BABB-5B3C-8B42-9E10-9186D15713EF}" presName="spaceRect" presStyleCnt="0"/>
      <dgm:spPr/>
    </dgm:pt>
    <dgm:pt modelId="{C1CC2BE6-3846-DC46-85BC-6EE3C1F3666A}" type="pres">
      <dgm:prSet presAssocID="{1FB3BABB-5B3C-8B42-9E10-9186D15713EF}" presName="textRect" presStyleLbl="revTx" presStyleIdx="1" presStyleCnt="3">
        <dgm:presLayoutVars>
          <dgm:chMax val="1"/>
          <dgm:chPref val="1"/>
        </dgm:presLayoutVars>
      </dgm:prSet>
      <dgm:spPr/>
    </dgm:pt>
    <dgm:pt modelId="{0C68FE9E-1466-6C45-92AE-4A6A71502091}" type="pres">
      <dgm:prSet presAssocID="{1137B3C7-691C-D045-8102-BD943D9EE0D7}" presName="sibTrans" presStyleCnt="0"/>
      <dgm:spPr/>
    </dgm:pt>
    <dgm:pt modelId="{A10FEF2D-F03F-D946-AD1F-5A0B394416FB}" type="pres">
      <dgm:prSet presAssocID="{7A0BA79B-1511-FE4D-8C4E-43693CDE2009}" presName="compNode" presStyleCnt="0"/>
      <dgm:spPr/>
    </dgm:pt>
    <dgm:pt modelId="{C2EAFA2E-2AD5-F846-863E-2740F66E9820}" type="pres">
      <dgm:prSet presAssocID="{7A0BA79B-1511-FE4D-8C4E-43693CDE2009}" presName="iconBgRect" presStyleLbl="bgShp" presStyleIdx="2" presStyleCnt="3"/>
      <dgm:spPr/>
    </dgm:pt>
    <dgm:pt modelId="{029D87E4-8A58-B943-8A23-D1718FC93993}" type="pres">
      <dgm:prSet presAssocID="{7A0BA79B-1511-FE4D-8C4E-43693CDE2009}"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lipboard Checked with solid fill"/>
        </a:ext>
      </dgm:extLst>
    </dgm:pt>
    <dgm:pt modelId="{6BD17AEF-DB04-3043-99EF-660F64EF854B}" type="pres">
      <dgm:prSet presAssocID="{7A0BA79B-1511-FE4D-8C4E-43693CDE2009}" presName="spaceRect" presStyleCnt="0"/>
      <dgm:spPr/>
    </dgm:pt>
    <dgm:pt modelId="{535BD3F9-319B-5E41-A446-8070429A777C}" type="pres">
      <dgm:prSet presAssocID="{7A0BA79B-1511-FE4D-8C4E-43693CDE2009}" presName="textRect" presStyleLbl="revTx" presStyleIdx="2" presStyleCnt="3">
        <dgm:presLayoutVars>
          <dgm:chMax val="1"/>
          <dgm:chPref val="1"/>
        </dgm:presLayoutVars>
      </dgm:prSet>
      <dgm:spPr/>
    </dgm:pt>
  </dgm:ptLst>
  <dgm:cxnLst>
    <dgm:cxn modelId="{38749C36-475B-8F40-8918-C78EE7EC63A0}" type="presOf" srcId="{7A0BA79B-1511-FE4D-8C4E-43693CDE2009}" destId="{535BD3F9-319B-5E41-A446-8070429A777C}" srcOrd="0" destOrd="0" presId="urn:microsoft.com/office/officeart/2018/5/layout/IconCircleLabelList"/>
    <dgm:cxn modelId="{50B30037-396C-4B29-9997-3EFA98F8601B}" type="presOf" srcId="{7A4EC376-88A5-46A9-9523-DB59DA6EC83E}" destId="{814A5402-0EC1-421A-A19C-C28DE5E57834}" srcOrd="0" destOrd="0" presId="urn:microsoft.com/office/officeart/2018/5/layout/IconCircleLabelList"/>
    <dgm:cxn modelId="{95743538-1C31-AA4D-B9F2-33B32F0B23D2}" srcId="{7A4EC376-88A5-46A9-9523-DB59DA6EC83E}" destId="{7A0BA79B-1511-FE4D-8C4E-43693CDE2009}" srcOrd="2" destOrd="0" parTransId="{374CB26E-0E19-E34D-8F5B-D4BC0F218798}" sibTransId="{DEDE34E0-F0CB-1C41-95A7-CEFDE9AE09BB}"/>
    <dgm:cxn modelId="{093D5688-139B-4336-AC34-911292374888}" srcId="{7A4EC376-88A5-46A9-9523-DB59DA6EC83E}" destId="{8EE29C6F-5BBE-4F55-9ABF-8D6A90CAC0A9}" srcOrd="0" destOrd="0" parTransId="{3C286CDC-C698-4FA8-ABE1-5FD964D64CE0}" sibTransId="{AB21DCE1-32F5-4486-8FC8-ACCE16A6E4CC}"/>
    <dgm:cxn modelId="{FC9B29A4-C630-904D-A4C7-D9E617930320}" srcId="{7A4EC376-88A5-46A9-9523-DB59DA6EC83E}" destId="{1FB3BABB-5B3C-8B42-9E10-9186D15713EF}" srcOrd="1" destOrd="0" parTransId="{73A77BD4-EB3D-6149-AA20-508273D8CC61}" sibTransId="{1137B3C7-691C-D045-8102-BD943D9EE0D7}"/>
    <dgm:cxn modelId="{BD148EBA-5188-42DE-8E51-59F47340786F}" type="presOf" srcId="{8EE29C6F-5BBE-4F55-9ABF-8D6A90CAC0A9}" destId="{1FD1526E-1C4D-473D-ABBF-520A58538B6E}" srcOrd="0" destOrd="0" presId="urn:microsoft.com/office/officeart/2018/5/layout/IconCircleLabelList"/>
    <dgm:cxn modelId="{094401EE-3E38-E94C-A4BD-F9B72D1E7829}" type="presOf" srcId="{1FB3BABB-5B3C-8B42-9E10-9186D15713EF}" destId="{C1CC2BE6-3846-DC46-85BC-6EE3C1F3666A}" srcOrd="0" destOrd="0" presId="urn:microsoft.com/office/officeart/2018/5/layout/IconCircleLabelList"/>
    <dgm:cxn modelId="{85EE670C-CE27-4847-BB31-5EFB7EC1C549}" type="presParOf" srcId="{814A5402-0EC1-421A-A19C-C28DE5E57834}" destId="{63EA46C6-7E45-479D-A84B-A2AADD5A1269}" srcOrd="0" destOrd="0" presId="urn:microsoft.com/office/officeart/2018/5/layout/IconCircleLabelList"/>
    <dgm:cxn modelId="{6F1C4FA9-8B4E-4954-8BE7-DE952E24C9A0}" type="presParOf" srcId="{63EA46C6-7E45-479D-A84B-A2AADD5A1269}" destId="{8C6F9FF4-EE9D-4557-BF53-2862B32DEE9C}" srcOrd="0" destOrd="0" presId="urn:microsoft.com/office/officeart/2018/5/layout/IconCircleLabelList"/>
    <dgm:cxn modelId="{242C33E1-AFCA-42D5-AB50-BCB25432E55D}" type="presParOf" srcId="{63EA46C6-7E45-479D-A84B-A2AADD5A1269}" destId="{4D019F05-1C70-4E36-9D17-CDEFA89F7060}" srcOrd="1" destOrd="0" presId="urn:microsoft.com/office/officeart/2018/5/layout/IconCircleLabelList"/>
    <dgm:cxn modelId="{DFEDB412-DABF-46CF-A583-86A6F20F65F2}" type="presParOf" srcId="{63EA46C6-7E45-479D-A84B-A2AADD5A1269}" destId="{D526D96F-0BA3-437F-9C9F-7B31516FEA43}" srcOrd="2" destOrd="0" presId="urn:microsoft.com/office/officeart/2018/5/layout/IconCircleLabelList"/>
    <dgm:cxn modelId="{D33E960A-FA0E-405B-8D3B-E83014429E01}" type="presParOf" srcId="{63EA46C6-7E45-479D-A84B-A2AADD5A1269}" destId="{1FD1526E-1C4D-473D-ABBF-520A58538B6E}" srcOrd="3" destOrd="0" presId="urn:microsoft.com/office/officeart/2018/5/layout/IconCircleLabelList"/>
    <dgm:cxn modelId="{4C88CFE3-548D-4E53-B1C7-E2A0353D3EEA}" type="presParOf" srcId="{814A5402-0EC1-421A-A19C-C28DE5E57834}" destId="{8220F2E9-5515-4B02-A61B-F843A4E142CB}" srcOrd="1" destOrd="0" presId="urn:microsoft.com/office/officeart/2018/5/layout/IconCircleLabelList"/>
    <dgm:cxn modelId="{2AFB5ED8-6877-1E4E-A260-018AB2734ACA}" type="presParOf" srcId="{814A5402-0EC1-421A-A19C-C28DE5E57834}" destId="{2FF943ED-A5BA-5D4E-AE23-EFA86099A0DA}" srcOrd="2" destOrd="0" presId="urn:microsoft.com/office/officeart/2018/5/layout/IconCircleLabelList"/>
    <dgm:cxn modelId="{57F2301B-4E78-C84D-875F-2FD6117C1476}" type="presParOf" srcId="{2FF943ED-A5BA-5D4E-AE23-EFA86099A0DA}" destId="{BA1BCE52-6D69-C24D-ACC0-64667F6FFB6A}" srcOrd="0" destOrd="0" presId="urn:microsoft.com/office/officeart/2018/5/layout/IconCircleLabelList"/>
    <dgm:cxn modelId="{AB4C9484-C12D-0B4C-AEDA-0DC744ED2071}" type="presParOf" srcId="{2FF943ED-A5BA-5D4E-AE23-EFA86099A0DA}" destId="{CD39FCB2-1BE7-F044-936E-C1C3B17E1596}" srcOrd="1" destOrd="0" presId="urn:microsoft.com/office/officeart/2018/5/layout/IconCircleLabelList"/>
    <dgm:cxn modelId="{C3ED7A7F-E589-2348-8370-49AA2EF9F70D}" type="presParOf" srcId="{2FF943ED-A5BA-5D4E-AE23-EFA86099A0DA}" destId="{746C00EF-AA81-CB46-BA4C-7AC0525BC08A}" srcOrd="2" destOrd="0" presId="urn:microsoft.com/office/officeart/2018/5/layout/IconCircleLabelList"/>
    <dgm:cxn modelId="{F0B785EF-8310-F944-A150-E2F1AFADF0EB}" type="presParOf" srcId="{2FF943ED-A5BA-5D4E-AE23-EFA86099A0DA}" destId="{C1CC2BE6-3846-DC46-85BC-6EE3C1F3666A}" srcOrd="3" destOrd="0" presId="urn:microsoft.com/office/officeart/2018/5/layout/IconCircleLabelList"/>
    <dgm:cxn modelId="{6EF72414-7AF5-2D45-8EC5-C0F25DE8E9BD}" type="presParOf" srcId="{814A5402-0EC1-421A-A19C-C28DE5E57834}" destId="{0C68FE9E-1466-6C45-92AE-4A6A71502091}" srcOrd="3" destOrd="0" presId="urn:microsoft.com/office/officeart/2018/5/layout/IconCircleLabelList"/>
    <dgm:cxn modelId="{7496E22D-DC85-CB44-A540-91673752671A}" type="presParOf" srcId="{814A5402-0EC1-421A-A19C-C28DE5E57834}" destId="{A10FEF2D-F03F-D946-AD1F-5A0B394416FB}" srcOrd="4" destOrd="0" presId="urn:microsoft.com/office/officeart/2018/5/layout/IconCircleLabelList"/>
    <dgm:cxn modelId="{610A9460-E4F6-814A-AC3B-38DA70FEB9F3}" type="presParOf" srcId="{A10FEF2D-F03F-D946-AD1F-5A0B394416FB}" destId="{C2EAFA2E-2AD5-F846-863E-2740F66E9820}" srcOrd="0" destOrd="0" presId="urn:microsoft.com/office/officeart/2018/5/layout/IconCircleLabelList"/>
    <dgm:cxn modelId="{20000901-D4C7-1C4B-8F51-5CA1634AB552}" type="presParOf" srcId="{A10FEF2D-F03F-D946-AD1F-5A0B394416FB}" destId="{029D87E4-8A58-B943-8A23-D1718FC93993}" srcOrd="1" destOrd="0" presId="urn:microsoft.com/office/officeart/2018/5/layout/IconCircleLabelList"/>
    <dgm:cxn modelId="{8F6B5928-4BF1-CF44-BE2F-3288D0410EF9}" type="presParOf" srcId="{A10FEF2D-F03F-D946-AD1F-5A0B394416FB}" destId="{6BD17AEF-DB04-3043-99EF-660F64EF854B}" srcOrd="2" destOrd="0" presId="urn:microsoft.com/office/officeart/2018/5/layout/IconCircleLabelList"/>
    <dgm:cxn modelId="{430CCEDF-EC13-0042-A192-071F475D7D4B}" type="presParOf" srcId="{A10FEF2D-F03F-D946-AD1F-5A0B394416FB}" destId="{535BD3F9-319B-5E41-A446-8070429A777C}" srcOrd="3" destOrd="0" presId="urn:microsoft.com/office/officeart/2018/5/layout/IconCircleLabel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A60FE3-7752-41E2-AB05-A57129207163}"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10503398-BB47-4566-A33A-6FAA24FF8DE3}">
      <dgm:prSet/>
      <dgm:spPr/>
      <dgm:t>
        <a:bodyPr/>
        <a:lstStyle/>
        <a:p>
          <a:pPr>
            <a:lnSpc>
              <a:spcPct val="100000"/>
            </a:lnSpc>
            <a:defRPr cap="all"/>
          </a:pPr>
          <a:r>
            <a:rPr lang="en-US" b="0" i="0" cap="none" baseline="0"/>
            <a:t>Curriculum Architecture</a:t>
          </a:r>
          <a:endParaRPr lang="en-US" cap="none" baseline="0"/>
        </a:p>
      </dgm:t>
    </dgm:pt>
    <dgm:pt modelId="{91BFD7E3-9257-4E4B-99B5-6480222AF2B5}" type="parTrans" cxnId="{2BE27E6F-7C7F-4802-8EF1-41F7879DB407}">
      <dgm:prSet/>
      <dgm:spPr/>
      <dgm:t>
        <a:bodyPr/>
        <a:lstStyle/>
        <a:p>
          <a:endParaRPr lang="en-US"/>
        </a:p>
      </dgm:t>
    </dgm:pt>
    <dgm:pt modelId="{63241C33-8C78-4B93-BAAA-86A41CCACF6B}" type="sibTrans" cxnId="{2BE27E6F-7C7F-4802-8EF1-41F7879DB407}">
      <dgm:prSet/>
      <dgm:spPr/>
      <dgm:t>
        <a:bodyPr/>
        <a:lstStyle/>
        <a:p>
          <a:endParaRPr lang="en-US"/>
        </a:p>
      </dgm:t>
    </dgm:pt>
    <dgm:pt modelId="{BEE313F6-714D-4F74-ABD9-12A76EEC6100}">
      <dgm:prSet/>
      <dgm:spPr/>
      <dgm:t>
        <a:bodyPr/>
        <a:lstStyle/>
        <a:p>
          <a:pPr>
            <a:lnSpc>
              <a:spcPct val="100000"/>
            </a:lnSpc>
            <a:defRPr cap="all"/>
          </a:pPr>
          <a:r>
            <a:rPr lang="en-US" b="0" i="0" cap="none" baseline="0"/>
            <a:t>Competences &amp; Competencies</a:t>
          </a:r>
          <a:endParaRPr lang="en-US" cap="none" baseline="0"/>
        </a:p>
      </dgm:t>
    </dgm:pt>
    <dgm:pt modelId="{E6F23988-41E5-4EF2-B544-DDF819ADCAC4}" type="parTrans" cxnId="{3AECECEC-E07F-4666-A6F8-441CC19F942C}">
      <dgm:prSet/>
      <dgm:spPr/>
      <dgm:t>
        <a:bodyPr/>
        <a:lstStyle/>
        <a:p>
          <a:endParaRPr lang="en-US"/>
        </a:p>
      </dgm:t>
    </dgm:pt>
    <dgm:pt modelId="{4734904F-AE0A-4EA3-B4C8-4D5240FB5234}" type="sibTrans" cxnId="{3AECECEC-E07F-4666-A6F8-441CC19F942C}">
      <dgm:prSet/>
      <dgm:spPr/>
      <dgm:t>
        <a:bodyPr/>
        <a:lstStyle/>
        <a:p>
          <a:endParaRPr lang="en-US"/>
        </a:p>
      </dgm:t>
    </dgm:pt>
    <dgm:pt modelId="{81F20134-2324-4764-BEED-2D1E020F6AAE}">
      <dgm:prSet/>
      <dgm:spPr/>
      <dgm:t>
        <a:bodyPr/>
        <a:lstStyle/>
        <a:p>
          <a:pPr>
            <a:lnSpc>
              <a:spcPct val="100000"/>
            </a:lnSpc>
            <a:defRPr cap="all"/>
          </a:pPr>
          <a:r>
            <a:rPr lang="en-US" b="0" i="0" cap="none" baseline="0"/>
            <a:t>Course Design</a:t>
          </a:r>
          <a:endParaRPr lang="en-US" cap="none" baseline="0"/>
        </a:p>
      </dgm:t>
    </dgm:pt>
    <dgm:pt modelId="{5CA3AAD9-9907-492E-8E35-EE4478274396}" type="parTrans" cxnId="{683F3A5F-35C4-4C33-BD0F-33119C80AF93}">
      <dgm:prSet/>
      <dgm:spPr/>
      <dgm:t>
        <a:bodyPr/>
        <a:lstStyle/>
        <a:p>
          <a:endParaRPr lang="en-US"/>
        </a:p>
      </dgm:t>
    </dgm:pt>
    <dgm:pt modelId="{57EE3106-6ED9-43E4-8418-AA1619E14334}" type="sibTrans" cxnId="{683F3A5F-35C4-4C33-BD0F-33119C80AF93}">
      <dgm:prSet/>
      <dgm:spPr/>
      <dgm:t>
        <a:bodyPr/>
        <a:lstStyle/>
        <a:p>
          <a:endParaRPr lang="en-US"/>
        </a:p>
      </dgm:t>
    </dgm:pt>
    <dgm:pt modelId="{64131361-2CFA-4F7B-8A4B-7A11A1984026}">
      <dgm:prSet/>
      <dgm:spPr/>
      <dgm:t>
        <a:bodyPr/>
        <a:lstStyle/>
        <a:p>
          <a:pPr>
            <a:lnSpc>
              <a:spcPct val="100000"/>
            </a:lnSpc>
            <a:defRPr cap="all"/>
          </a:pPr>
          <a:r>
            <a:rPr lang="en-US" b="0" i="0" cap="none" baseline="0"/>
            <a:t>Lesson Planning (Find, Adapt OER)</a:t>
          </a:r>
          <a:endParaRPr lang="en-US" cap="none" baseline="0"/>
        </a:p>
      </dgm:t>
    </dgm:pt>
    <dgm:pt modelId="{A11AFF16-01F1-473B-ADDA-1744AE77B1DB}" type="parTrans" cxnId="{BB40830F-9B77-4D96-8C4E-13BF7F02DEC2}">
      <dgm:prSet/>
      <dgm:spPr/>
      <dgm:t>
        <a:bodyPr/>
        <a:lstStyle/>
        <a:p>
          <a:endParaRPr lang="en-US"/>
        </a:p>
      </dgm:t>
    </dgm:pt>
    <dgm:pt modelId="{21A03011-3CB4-415F-B418-37647817E74A}" type="sibTrans" cxnId="{BB40830F-9B77-4D96-8C4E-13BF7F02DEC2}">
      <dgm:prSet/>
      <dgm:spPr/>
      <dgm:t>
        <a:bodyPr/>
        <a:lstStyle/>
        <a:p>
          <a:endParaRPr lang="en-US"/>
        </a:p>
      </dgm:t>
    </dgm:pt>
    <dgm:pt modelId="{56680696-39CF-6542-8F9C-8CBB190218F8}">
      <dgm:prSet/>
      <dgm:spPr/>
      <dgm:t>
        <a:bodyPr/>
        <a:lstStyle/>
        <a:p>
          <a:pPr>
            <a:lnSpc>
              <a:spcPct val="100000"/>
            </a:lnSpc>
            <a:defRPr cap="all"/>
          </a:pPr>
          <a:r>
            <a:rPr lang="en-US" cap="none" baseline="0"/>
            <a:t>Learning &amp; Teaching</a:t>
          </a:r>
        </a:p>
      </dgm:t>
    </dgm:pt>
    <dgm:pt modelId="{B6FC6ACF-9357-5044-B9E8-37D81309555B}" type="parTrans" cxnId="{459F616A-B1B6-D44E-AF6B-499512EFC9B8}">
      <dgm:prSet/>
      <dgm:spPr/>
      <dgm:t>
        <a:bodyPr/>
        <a:lstStyle/>
        <a:p>
          <a:endParaRPr lang="en-US"/>
        </a:p>
      </dgm:t>
    </dgm:pt>
    <dgm:pt modelId="{614ED6C7-8330-3149-81E8-55C219E876A9}" type="sibTrans" cxnId="{459F616A-B1B6-D44E-AF6B-499512EFC9B8}">
      <dgm:prSet/>
      <dgm:spPr/>
      <dgm:t>
        <a:bodyPr/>
        <a:lstStyle/>
        <a:p>
          <a:endParaRPr lang="en-US"/>
        </a:p>
      </dgm:t>
    </dgm:pt>
    <dgm:pt modelId="{668A5CAF-B553-4496-9BAF-8CFAB25E2B85}" type="pres">
      <dgm:prSet presAssocID="{79A60FE3-7752-41E2-AB05-A57129207163}" presName="root" presStyleCnt="0">
        <dgm:presLayoutVars>
          <dgm:dir/>
          <dgm:resizeHandles val="exact"/>
        </dgm:presLayoutVars>
      </dgm:prSet>
      <dgm:spPr/>
    </dgm:pt>
    <dgm:pt modelId="{16FDEB38-5423-4308-8BF1-B7D37774F073}" type="pres">
      <dgm:prSet presAssocID="{10503398-BB47-4566-A33A-6FAA24FF8DE3}" presName="compNode" presStyleCnt="0"/>
      <dgm:spPr/>
    </dgm:pt>
    <dgm:pt modelId="{925119D6-FCDD-4565-8CAB-029E70D00DBF}" type="pres">
      <dgm:prSet presAssocID="{10503398-BB47-4566-A33A-6FAA24FF8DE3}" presName="iconBgRect" presStyleLbl="bgShp" presStyleIdx="0" presStyleCnt="5"/>
      <dgm:spPr/>
    </dgm:pt>
    <dgm:pt modelId="{095C3B40-C80E-472A-A53D-A9969BB0848F}" type="pres">
      <dgm:prSet presAssocID="{10503398-BB47-4566-A33A-6FAA24FF8DE3}" presName="iconRect" presStyleLbl="nod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Architecture with solid fill"/>
        </a:ext>
      </dgm:extLst>
    </dgm:pt>
    <dgm:pt modelId="{3A21E4D5-9E79-4627-8F05-AE46DFB312D1}" type="pres">
      <dgm:prSet presAssocID="{10503398-BB47-4566-A33A-6FAA24FF8DE3}" presName="spaceRect" presStyleCnt="0"/>
      <dgm:spPr/>
    </dgm:pt>
    <dgm:pt modelId="{B5C632D0-FC74-4343-893B-CB7760E0DF18}" type="pres">
      <dgm:prSet presAssocID="{10503398-BB47-4566-A33A-6FAA24FF8DE3}" presName="textRect" presStyleLbl="revTx" presStyleIdx="0" presStyleCnt="5">
        <dgm:presLayoutVars>
          <dgm:chMax val="1"/>
          <dgm:chPref val="1"/>
        </dgm:presLayoutVars>
      </dgm:prSet>
      <dgm:spPr/>
    </dgm:pt>
    <dgm:pt modelId="{FD8012F8-3DF9-4F0B-966D-E88740513944}" type="pres">
      <dgm:prSet presAssocID="{63241C33-8C78-4B93-BAAA-86A41CCACF6B}" presName="sibTrans" presStyleCnt="0"/>
      <dgm:spPr/>
    </dgm:pt>
    <dgm:pt modelId="{9B5F863D-0AE7-4816-9323-84E1F9058485}" type="pres">
      <dgm:prSet presAssocID="{BEE313F6-714D-4F74-ABD9-12A76EEC6100}" presName="compNode" presStyleCnt="0"/>
      <dgm:spPr/>
    </dgm:pt>
    <dgm:pt modelId="{916FB792-8358-4843-9DFA-BF6A05AC4FBD}" type="pres">
      <dgm:prSet presAssocID="{BEE313F6-714D-4F74-ABD9-12A76EEC6100}" presName="iconBgRect" presStyleLbl="bgShp" presStyleIdx="1" presStyleCnt="5"/>
      <dgm:spPr/>
    </dgm:pt>
    <dgm:pt modelId="{15AC3507-E2DF-4CCE-80A2-619CA4AA6664}" type="pres">
      <dgm:prSet presAssocID="{BEE313F6-714D-4F74-ABD9-12A76EEC610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1461573F-156B-427C-91C4-633F423A818B}" type="pres">
      <dgm:prSet presAssocID="{BEE313F6-714D-4F74-ABD9-12A76EEC6100}" presName="spaceRect" presStyleCnt="0"/>
      <dgm:spPr/>
    </dgm:pt>
    <dgm:pt modelId="{A101D925-7C55-4057-8987-B92A168CB0CE}" type="pres">
      <dgm:prSet presAssocID="{BEE313F6-714D-4F74-ABD9-12A76EEC6100}" presName="textRect" presStyleLbl="revTx" presStyleIdx="1" presStyleCnt="5">
        <dgm:presLayoutVars>
          <dgm:chMax val="1"/>
          <dgm:chPref val="1"/>
        </dgm:presLayoutVars>
      </dgm:prSet>
      <dgm:spPr/>
    </dgm:pt>
    <dgm:pt modelId="{3647176E-D289-49AA-A9EF-B0AFDD0DB157}" type="pres">
      <dgm:prSet presAssocID="{4734904F-AE0A-4EA3-B4C8-4D5240FB5234}" presName="sibTrans" presStyleCnt="0"/>
      <dgm:spPr/>
    </dgm:pt>
    <dgm:pt modelId="{1EB69647-E3A2-40FC-A05B-FD6BEA053CAB}" type="pres">
      <dgm:prSet presAssocID="{81F20134-2324-4764-BEED-2D1E020F6AAE}" presName="compNode" presStyleCnt="0"/>
      <dgm:spPr/>
    </dgm:pt>
    <dgm:pt modelId="{065ED6FE-A3F4-45D1-A9B1-6F8D34340A3C}" type="pres">
      <dgm:prSet presAssocID="{81F20134-2324-4764-BEED-2D1E020F6AAE}" presName="iconBgRect" presStyleLbl="bgShp" presStyleIdx="2" presStyleCnt="5"/>
      <dgm:spPr/>
    </dgm:pt>
    <dgm:pt modelId="{2AC4261C-537F-4290-A3D0-58E4F4D0947F}" type="pres">
      <dgm:prSet presAssocID="{81F20134-2324-4764-BEED-2D1E020F6AAE}"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Document with solid fill"/>
        </a:ext>
      </dgm:extLst>
    </dgm:pt>
    <dgm:pt modelId="{DE90A850-1432-42C7-81B1-73B13A85CB28}" type="pres">
      <dgm:prSet presAssocID="{81F20134-2324-4764-BEED-2D1E020F6AAE}" presName="spaceRect" presStyleCnt="0"/>
      <dgm:spPr/>
    </dgm:pt>
    <dgm:pt modelId="{5AE54BF3-6F70-4520-88CA-E7FD7148F317}" type="pres">
      <dgm:prSet presAssocID="{81F20134-2324-4764-BEED-2D1E020F6AAE}" presName="textRect" presStyleLbl="revTx" presStyleIdx="2" presStyleCnt="5">
        <dgm:presLayoutVars>
          <dgm:chMax val="1"/>
          <dgm:chPref val="1"/>
        </dgm:presLayoutVars>
      </dgm:prSet>
      <dgm:spPr/>
    </dgm:pt>
    <dgm:pt modelId="{5C9868AB-1CCE-4456-8A7B-5561A12F073B}" type="pres">
      <dgm:prSet presAssocID="{57EE3106-6ED9-43E4-8418-AA1619E14334}" presName="sibTrans" presStyleCnt="0"/>
      <dgm:spPr/>
    </dgm:pt>
    <dgm:pt modelId="{C3B21F6F-E6B0-4170-A55F-F53B5B25F881}" type="pres">
      <dgm:prSet presAssocID="{64131361-2CFA-4F7B-8A4B-7A11A1984026}" presName="compNode" presStyleCnt="0"/>
      <dgm:spPr/>
    </dgm:pt>
    <dgm:pt modelId="{7B10151B-4BD8-4C76-B1AF-10A13D592E7E}" type="pres">
      <dgm:prSet presAssocID="{64131361-2CFA-4F7B-8A4B-7A11A1984026}" presName="iconBgRect" presStyleLbl="bgShp" presStyleIdx="3" presStyleCnt="5"/>
      <dgm:spPr/>
    </dgm:pt>
    <dgm:pt modelId="{66293424-446C-41F8-850D-8FF6024258CC}" type="pres">
      <dgm:prSet presAssocID="{64131361-2CFA-4F7B-8A4B-7A11A198402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1499EA8A-8B61-4A90-86FC-0DA2942462B1}" type="pres">
      <dgm:prSet presAssocID="{64131361-2CFA-4F7B-8A4B-7A11A1984026}" presName="spaceRect" presStyleCnt="0"/>
      <dgm:spPr/>
    </dgm:pt>
    <dgm:pt modelId="{372F14CB-6368-44B5-AABA-D4DB78BD2854}" type="pres">
      <dgm:prSet presAssocID="{64131361-2CFA-4F7B-8A4B-7A11A1984026}" presName="textRect" presStyleLbl="revTx" presStyleIdx="3" presStyleCnt="5" custScaleX="104384" custScaleY="131681" custLinFactNeighborY="22825">
        <dgm:presLayoutVars>
          <dgm:chMax val="1"/>
          <dgm:chPref val="1"/>
        </dgm:presLayoutVars>
      </dgm:prSet>
      <dgm:spPr/>
    </dgm:pt>
    <dgm:pt modelId="{F007F97B-B00F-DB4D-98ED-565B6D97AC64}" type="pres">
      <dgm:prSet presAssocID="{21A03011-3CB4-415F-B418-37647817E74A}" presName="sibTrans" presStyleCnt="0"/>
      <dgm:spPr/>
    </dgm:pt>
    <dgm:pt modelId="{24E62D15-308F-AC4D-9D3D-33AD41AEA7A2}" type="pres">
      <dgm:prSet presAssocID="{56680696-39CF-6542-8F9C-8CBB190218F8}" presName="compNode" presStyleCnt="0"/>
      <dgm:spPr/>
    </dgm:pt>
    <dgm:pt modelId="{AD6B0C8E-7A3E-F149-A0E0-F35FF4F7F69F}" type="pres">
      <dgm:prSet presAssocID="{56680696-39CF-6542-8F9C-8CBB190218F8}" presName="iconBgRect" presStyleLbl="bgShp" presStyleIdx="4" presStyleCnt="5"/>
      <dgm:spPr/>
    </dgm:pt>
    <dgm:pt modelId="{850A1BC0-1628-2E43-B87E-D424F8B344F5}" type="pres">
      <dgm:prSet presAssocID="{56680696-39CF-6542-8F9C-8CBB190218F8}"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Cycle with people with solid fill"/>
        </a:ext>
      </dgm:extLst>
    </dgm:pt>
    <dgm:pt modelId="{1B235612-C9A7-324B-B75B-38115902CAAD}" type="pres">
      <dgm:prSet presAssocID="{56680696-39CF-6542-8F9C-8CBB190218F8}" presName="spaceRect" presStyleCnt="0"/>
      <dgm:spPr/>
    </dgm:pt>
    <dgm:pt modelId="{E834B295-A04B-0C46-A956-A4837AFBD8CB}" type="pres">
      <dgm:prSet presAssocID="{56680696-39CF-6542-8F9C-8CBB190218F8}" presName="textRect" presStyleLbl="revTx" presStyleIdx="4" presStyleCnt="5">
        <dgm:presLayoutVars>
          <dgm:chMax val="1"/>
          <dgm:chPref val="1"/>
        </dgm:presLayoutVars>
      </dgm:prSet>
      <dgm:spPr/>
    </dgm:pt>
  </dgm:ptLst>
  <dgm:cxnLst>
    <dgm:cxn modelId="{BB40830F-9B77-4D96-8C4E-13BF7F02DEC2}" srcId="{79A60FE3-7752-41E2-AB05-A57129207163}" destId="{64131361-2CFA-4F7B-8A4B-7A11A1984026}" srcOrd="3" destOrd="0" parTransId="{A11AFF16-01F1-473B-ADDA-1744AE77B1DB}" sibTransId="{21A03011-3CB4-415F-B418-37647817E74A}"/>
    <dgm:cxn modelId="{E1698347-EA68-4E37-B8AF-16C38AC2F5FF}" type="presOf" srcId="{64131361-2CFA-4F7B-8A4B-7A11A1984026}" destId="{372F14CB-6368-44B5-AABA-D4DB78BD2854}" srcOrd="0" destOrd="0" presId="urn:microsoft.com/office/officeart/2018/5/layout/IconCircleLabelList"/>
    <dgm:cxn modelId="{683F3A5F-35C4-4C33-BD0F-33119C80AF93}" srcId="{79A60FE3-7752-41E2-AB05-A57129207163}" destId="{81F20134-2324-4764-BEED-2D1E020F6AAE}" srcOrd="2" destOrd="0" parTransId="{5CA3AAD9-9907-492E-8E35-EE4478274396}" sibTransId="{57EE3106-6ED9-43E4-8418-AA1619E14334}"/>
    <dgm:cxn modelId="{459F616A-B1B6-D44E-AF6B-499512EFC9B8}" srcId="{79A60FE3-7752-41E2-AB05-A57129207163}" destId="{56680696-39CF-6542-8F9C-8CBB190218F8}" srcOrd="4" destOrd="0" parTransId="{B6FC6ACF-9357-5044-B9E8-37D81309555B}" sibTransId="{614ED6C7-8330-3149-81E8-55C219E876A9}"/>
    <dgm:cxn modelId="{2BE27E6F-7C7F-4802-8EF1-41F7879DB407}" srcId="{79A60FE3-7752-41E2-AB05-A57129207163}" destId="{10503398-BB47-4566-A33A-6FAA24FF8DE3}" srcOrd="0" destOrd="0" parTransId="{91BFD7E3-9257-4E4B-99B5-6480222AF2B5}" sibTransId="{63241C33-8C78-4B93-BAAA-86A41CCACF6B}"/>
    <dgm:cxn modelId="{3F88F777-2B0F-4F72-A919-8E6C0E52E2D5}" type="presOf" srcId="{BEE313F6-714D-4F74-ABD9-12A76EEC6100}" destId="{A101D925-7C55-4057-8987-B92A168CB0CE}" srcOrd="0" destOrd="0" presId="urn:microsoft.com/office/officeart/2018/5/layout/IconCircleLabelList"/>
    <dgm:cxn modelId="{741AE97E-51FB-45FF-BC63-5707E003D6E3}" type="presOf" srcId="{79A60FE3-7752-41E2-AB05-A57129207163}" destId="{668A5CAF-B553-4496-9BAF-8CFAB25E2B85}" srcOrd="0" destOrd="0" presId="urn:microsoft.com/office/officeart/2018/5/layout/IconCircleLabelList"/>
    <dgm:cxn modelId="{72147792-E2EC-4646-A4E5-70A403A4626B}" type="presOf" srcId="{81F20134-2324-4764-BEED-2D1E020F6AAE}" destId="{5AE54BF3-6F70-4520-88CA-E7FD7148F317}" srcOrd="0" destOrd="0" presId="urn:microsoft.com/office/officeart/2018/5/layout/IconCircleLabelList"/>
    <dgm:cxn modelId="{3AECECEC-E07F-4666-A6F8-441CC19F942C}" srcId="{79A60FE3-7752-41E2-AB05-A57129207163}" destId="{BEE313F6-714D-4F74-ABD9-12A76EEC6100}" srcOrd="1" destOrd="0" parTransId="{E6F23988-41E5-4EF2-B544-DDF819ADCAC4}" sibTransId="{4734904F-AE0A-4EA3-B4C8-4D5240FB5234}"/>
    <dgm:cxn modelId="{81C467FC-E1E8-7A4B-83FE-E78498CF1DC7}" type="presOf" srcId="{56680696-39CF-6542-8F9C-8CBB190218F8}" destId="{E834B295-A04B-0C46-A956-A4837AFBD8CB}" srcOrd="0" destOrd="0" presId="urn:microsoft.com/office/officeart/2018/5/layout/IconCircleLabelList"/>
    <dgm:cxn modelId="{0148CDFE-E060-4173-BE69-C5BCA2B0F4FA}" type="presOf" srcId="{10503398-BB47-4566-A33A-6FAA24FF8DE3}" destId="{B5C632D0-FC74-4343-893B-CB7760E0DF18}" srcOrd="0" destOrd="0" presId="urn:microsoft.com/office/officeart/2018/5/layout/IconCircleLabelList"/>
    <dgm:cxn modelId="{94271710-1110-41C0-9388-DB99F11732AA}" type="presParOf" srcId="{668A5CAF-B553-4496-9BAF-8CFAB25E2B85}" destId="{16FDEB38-5423-4308-8BF1-B7D37774F073}" srcOrd="0" destOrd="0" presId="urn:microsoft.com/office/officeart/2018/5/layout/IconCircleLabelList"/>
    <dgm:cxn modelId="{AC74E689-11A0-4949-9EE9-FA805AEC69D3}" type="presParOf" srcId="{16FDEB38-5423-4308-8BF1-B7D37774F073}" destId="{925119D6-FCDD-4565-8CAB-029E70D00DBF}" srcOrd="0" destOrd="0" presId="urn:microsoft.com/office/officeart/2018/5/layout/IconCircleLabelList"/>
    <dgm:cxn modelId="{17926652-7B9C-4794-B22B-861765D4318F}" type="presParOf" srcId="{16FDEB38-5423-4308-8BF1-B7D37774F073}" destId="{095C3B40-C80E-472A-A53D-A9969BB0848F}" srcOrd="1" destOrd="0" presId="urn:microsoft.com/office/officeart/2018/5/layout/IconCircleLabelList"/>
    <dgm:cxn modelId="{09E88AED-CCC9-4774-9C5F-A95577694DC7}" type="presParOf" srcId="{16FDEB38-5423-4308-8BF1-B7D37774F073}" destId="{3A21E4D5-9E79-4627-8F05-AE46DFB312D1}" srcOrd="2" destOrd="0" presId="urn:microsoft.com/office/officeart/2018/5/layout/IconCircleLabelList"/>
    <dgm:cxn modelId="{452476ED-7D5D-4965-92C9-F69E49721D75}" type="presParOf" srcId="{16FDEB38-5423-4308-8BF1-B7D37774F073}" destId="{B5C632D0-FC74-4343-893B-CB7760E0DF18}" srcOrd="3" destOrd="0" presId="urn:microsoft.com/office/officeart/2018/5/layout/IconCircleLabelList"/>
    <dgm:cxn modelId="{941C6ED1-9D15-43A5-9B1B-E937A43A4CFE}" type="presParOf" srcId="{668A5CAF-B553-4496-9BAF-8CFAB25E2B85}" destId="{FD8012F8-3DF9-4F0B-966D-E88740513944}" srcOrd="1" destOrd="0" presId="urn:microsoft.com/office/officeart/2018/5/layout/IconCircleLabelList"/>
    <dgm:cxn modelId="{98313629-8E63-4150-8CE3-2857CCD2936B}" type="presParOf" srcId="{668A5CAF-B553-4496-9BAF-8CFAB25E2B85}" destId="{9B5F863D-0AE7-4816-9323-84E1F9058485}" srcOrd="2" destOrd="0" presId="urn:microsoft.com/office/officeart/2018/5/layout/IconCircleLabelList"/>
    <dgm:cxn modelId="{13BF376E-B595-493C-9480-0FF8B1F79640}" type="presParOf" srcId="{9B5F863D-0AE7-4816-9323-84E1F9058485}" destId="{916FB792-8358-4843-9DFA-BF6A05AC4FBD}" srcOrd="0" destOrd="0" presId="urn:microsoft.com/office/officeart/2018/5/layout/IconCircleLabelList"/>
    <dgm:cxn modelId="{0CFB62F8-FFB5-4CE9-B1D8-5C4FB6E0171C}" type="presParOf" srcId="{9B5F863D-0AE7-4816-9323-84E1F9058485}" destId="{15AC3507-E2DF-4CCE-80A2-619CA4AA6664}" srcOrd="1" destOrd="0" presId="urn:microsoft.com/office/officeart/2018/5/layout/IconCircleLabelList"/>
    <dgm:cxn modelId="{5B817940-F057-49FE-BE93-FE3FAE5BF060}" type="presParOf" srcId="{9B5F863D-0AE7-4816-9323-84E1F9058485}" destId="{1461573F-156B-427C-91C4-633F423A818B}" srcOrd="2" destOrd="0" presId="urn:microsoft.com/office/officeart/2018/5/layout/IconCircleLabelList"/>
    <dgm:cxn modelId="{1E7CFA46-510B-4D52-8A33-3E1F741901D4}" type="presParOf" srcId="{9B5F863D-0AE7-4816-9323-84E1F9058485}" destId="{A101D925-7C55-4057-8987-B92A168CB0CE}" srcOrd="3" destOrd="0" presId="urn:microsoft.com/office/officeart/2018/5/layout/IconCircleLabelList"/>
    <dgm:cxn modelId="{A2DA8EEE-CB42-4AA9-8171-2850B4188310}" type="presParOf" srcId="{668A5CAF-B553-4496-9BAF-8CFAB25E2B85}" destId="{3647176E-D289-49AA-A9EF-B0AFDD0DB157}" srcOrd="3" destOrd="0" presId="urn:microsoft.com/office/officeart/2018/5/layout/IconCircleLabelList"/>
    <dgm:cxn modelId="{B4B67DBA-F4F2-41D6-A270-636FB84B6EFB}" type="presParOf" srcId="{668A5CAF-B553-4496-9BAF-8CFAB25E2B85}" destId="{1EB69647-E3A2-40FC-A05B-FD6BEA053CAB}" srcOrd="4" destOrd="0" presId="urn:microsoft.com/office/officeart/2018/5/layout/IconCircleLabelList"/>
    <dgm:cxn modelId="{CA5CF7A6-0832-43DA-8B20-83855DB9C3D0}" type="presParOf" srcId="{1EB69647-E3A2-40FC-A05B-FD6BEA053CAB}" destId="{065ED6FE-A3F4-45D1-A9B1-6F8D34340A3C}" srcOrd="0" destOrd="0" presId="urn:microsoft.com/office/officeart/2018/5/layout/IconCircleLabelList"/>
    <dgm:cxn modelId="{F8C739E3-CAA6-4077-A587-BC1745AEE724}" type="presParOf" srcId="{1EB69647-E3A2-40FC-A05B-FD6BEA053CAB}" destId="{2AC4261C-537F-4290-A3D0-58E4F4D0947F}" srcOrd="1" destOrd="0" presId="urn:microsoft.com/office/officeart/2018/5/layout/IconCircleLabelList"/>
    <dgm:cxn modelId="{CAAF1AEC-1321-4EBE-B4BB-3F0A90FA7D84}" type="presParOf" srcId="{1EB69647-E3A2-40FC-A05B-FD6BEA053CAB}" destId="{DE90A850-1432-42C7-81B1-73B13A85CB28}" srcOrd="2" destOrd="0" presId="urn:microsoft.com/office/officeart/2018/5/layout/IconCircleLabelList"/>
    <dgm:cxn modelId="{56254CC5-5BFB-4DB8-9701-024F8A8EE9FD}" type="presParOf" srcId="{1EB69647-E3A2-40FC-A05B-FD6BEA053CAB}" destId="{5AE54BF3-6F70-4520-88CA-E7FD7148F317}" srcOrd="3" destOrd="0" presId="urn:microsoft.com/office/officeart/2018/5/layout/IconCircleLabelList"/>
    <dgm:cxn modelId="{52379FFC-A8C4-47A5-879F-D3F20FF96977}" type="presParOf" srcId="{668A5CAF-B553-4496-9BAF-8CFAB25E2B85}" destId="{5C9868AB-1CCE-4456-8A7B-5561A12F073B}" srcOrd="5" destOrd="0" presId="urn:microsoft.com/office/officeart/2018/5/layout/IconCircleLabelList"/>
    <dgm:cxn modelId="{F623F7E7-6756-4DDC-AC8D-CDD1BF1B2457}" type="presParOf" srcId="{668A5CAF-B553-4496-9BAF-8CFAB25E2B85}" destId="{C3B21F6F-E6B0-4170-A55F-F53B5B25F881}" srcOrd="6" destOrd="0" presId="urn:microsoft.com/office/officeart/2018/5/layout/IconCircleLabelList"/>
    <dgm:cxn modelId="{307CF9DC-CC04-4F56-B8EF-09663B9ED102}" type="presParOf" srcId="{C3B21F6F-E6B0-4170-A55F-F53B5B25F881}" destId="{7B10151B-4BD8-4C76-B1AF-10A13D592E7E}" srcOrd="0" destOrd="0" presId="urn:microsoft.com/office/officeart/2018/5/layout/IconCircleLabelList"/>
    <dgm:cxn modelId="{EFBD1C94-2C71-4254-90EC-064CC10AF67C}" type="presParOf" srcId="{C3B21F6F-E6B0-4170-A55F-F53B5B25F881}" destId="{66293424-446C-41F8-850D-8FF6024258CC}" srcOrd="1" destOrd="0" presId="urn:microsoft.com/office/officeart/2018/5/layout/IconCircleLabelList"/>
    <dgm:cxn modelId="{C9147A03-B889-4D48-B5BA-258C5C748A85}" type="presParOf" srcId="{C3B21F6F-E6B0-4170-A55F-F53B5B25F881}" destId="{1499EA8A-8B61-4A90-86FC-0DA2942462B1}" srcOrd="2" destOrd="0" presId="urn:microsoft.com/office/officeart/2018/5/layout/IconCircleLabelList"/>
    <dgm:cxn modelId="{07BDFDEB-C57C-4D07-9F2C-89B7CDDD7988}" type="presParOf" srcId="{C3B21F6F-E6B0-4170-A55F-F53B5B25F881}" destId="{372F14CB-6368-44B5-AABA-D4DB78BD2854}" srcOrd="3" destOrd="0" presId="urn:microsoft.com/office/officeart/2018/5/layout/IconCircleLabelList"/>
    <dgm:cxn modelId="{32C1DE1D-7CDB-C842-90A3-7E3D8C88B64A}" type="presParOf" srcId="{668A5CAF-B553-4496-9BAF-8CFAB25E2B85}" destId="{F007F97B-B00F-DB4D-98ED-565B6D97AC64}" srcOrd="7" destOrd="0" presId="urn:microsoft.com/office/officeart/2018/5/layout/IconCircleLabelList"/>
    <dgm:cxn modelId="{53CAE656-39D0-884F-B05C-5F4F8A58B08C}" type="presParOf" srcId="{668A5CAF-B553-4496-9BAF-8CFAB25E2B85}" destId="{24E62D15-308F-AC4D-9D3D-33AD41AEA7A2}" srcOrd="8" destOrd="0" presId="urn:microsoft.com/office/officeart/2018/5/layout/IconCircleLabelList"/>
    <dgm:cxn modelId="{D86800D7-407F-0742-BF91-1DFEABB114C3}" type="presParOf" srcId="{24E62D15-308F-AC4D-9D3D-33AD41AEA7A2}" destId="{AD6B0C8E-7A3E-F149-A0E0-F35FF4F7F69F}" srcOrd="0" destOrd="0" presId="urn:microsoft.com/office/officeart/2018/5/layout/IconCircleLabelList"/>
    <dgm:cxn modelId="{4B2F3A43-4F2F-B049-8AEB-6E43E1B84009}" type="presParOf" srcId="{24E62D15-308F-AC4D-9D3D-33AD41AEA7A2}" destId="{850A1BC0-1628-2E43-B87E-D424F8B344F5}" srcOrd="1" destOrd="0" presId="urn:microsoft.com/office/officeart/2018/5/layout/IconCircleLabelList"/>
    <dgm:cxn modelId="{037377A0-B2A5-304E-B54D-A14B7D90162D}" type="presParOf" srcId="{24E62D15-308F-AC4D-9D3D-33AD41AEA7A2}" destId="{1B235612-C9A7-324B-B75B-38115902CAAD}" srcOrd="2" destOrd="0" presId="urn:microsoft.com/office/officeart/2018/5/layout/IconCircleLabelList"/>
    <dgm:cxn modelId="{0A3CAA46-553E-2441-8935-B67AB44B8668}" type="presParOf" srcId="{24E62D15-308F-AC4D-9D3D-33AD41AEA7A2}" destId="{E834B295-A04B-0C46-A956-A4837AFBD8C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A60FE3-7752-41E2-AB05-A57129207163}"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10503398-BB47-4566-A33A-6FAA24FF8DE3}">
      <dgm:prSet/>
      <dgm:spPr/>
      <dgm:t>
        <a:bodyPr/>
        <a:lstStyle/>
        <a:p>
          <a:pPr>
            <a:lnSpc>
              <a:spcPct val="100000"/>
            </a:lnSpc>
            <a:defRPr cap="all"/>
          </a:pPr>
          <a:r>
            <a:rPr lang="en-US" b="0" i="0" cap="none" baseline="0" dirty="0"/>
            <a:t>Curriculum Architecture</a:t>
          </a:r>
          <a:endParaRPr lang="en-US" cap="none" baseline="0" dirty="0"/>
        </a:p>
      </dgm:t>
    </dgm:pt>
    <dgm:pt modelId="{91BFD7E3-9257-4E4B-99B5-6480222AF2B5}" type="parTrans" cxnId="{2BE27E6F-7C7F-4802-8EF1-41F7879DB407}">
      <dgm:prSet/>
      <dgm:spPr/>
      <dgm:t>
        <a:bodyPr/>
        <a:lstStyle/>
        <a:p>
          <a:endParaRPr lang="en-US"/>
        </a:p>
      </dgm:t>
    </dgm:pt>
    <dgm:pt modelId="{63241C33-8C78-4B93-BAAA-86A41CCACF6B}" type="sibTrans" cxnId="{2BE27E6F-7C7F-4802-8EF1-41F7879DB407}">
      <dgm:prSet/>
      <dgm:spPr/>
      <dgm:t>
        <a:bodyPr/>
        <a:lstStyle/>
        <a:p>
          <a:endParaRPr lang="en-US"/>
        </a:p>
      </dgm:t>
    </dgm:pt>
    <dgm:pt modelId="{BEE313F6-714D-4F74-ABD9-12A76EEC6100}">
      <dgm:prSet/>
      <dgm:spPr/>
      <dgm:t>
        <a:bodyPr/>
        <a:lstStyle/>
        <a:p>
          <a:pPr>
            <a:lnSpc>
              <a:spcPct val="100000"/>
            </a:lnSpc>
            <a:defRPr cap="all"/>
          </a:pPr>
          <a:r>
            <a:rPr lang="en-US" b="0" i="0" cap="none" baseline="0" dirty="0"/>
            <a:t>Competences &amp; Competencies</a:t>
          </a:r>
          <a:endParaRPr lang="en-US" cap="none" baseline="0" dirty="0"/>
        </a:p>
      </dgm:t>
    </dgm:pt>
    <dgm:pt modelId="{E6F23988-41E5-4EF2-B544-DDF819ADCAC4}" type="parTrans" cxnId="{3AECECEC-E07F-4666-A6F8-441CC19F942C}">
      <dgm:prSet/>
      <dgm:spPr/>
      <dgm:t>
        <a:bodyPr/>
        <a:lstStyle/>
        <a:p>
          <a:endParaRPr lang="en-US"/>
        </a:p>
      </dgm:t>
    </dgm:pt>
    <dgm:pt modelId="{4734904F-AE0A-4EA3-B4C8-4D5240FB5234}" type="sibTrans" cxnId="{3AECECEC-E07F-4666-A6F8-441CC19F942C}">
      <dgm:prSet/>
      <dgm:spPr/>
      <dgm:t>
        <a:bodyPr/>
        <a:lstStyle/>
        <a:p>
          <a:endParaRPr lang="en-US"/>
        </a:p>
      </dgm:t>
    </dgm:pt>
    <dgm:pt modelId="{81F20134-2324-4764-BEED-2D1E020F6AAE}">
      <dgm:prSet/>
      <dgm:spPr/>
      <dgm:t>
        <a:bodyPr/>
        <a:lstStyle/>
        <a:p>
          <a:pPr>
            <a:lnSpc>
              <a:spcPct val="100000"/>
            </a:lnSpc>
            <a:defRPr cap="all"/>
          </a:pPr>
          <a:r>
            <a:rPr lang="en-US" b="0" i="0" cap="none" baseline="0" dirty="0"/>
            <a:t>Course Design</a:t>
          </a:r>
          <a:endParaRPr lang="en-US" cap="none" baseline="0" dirty="0"/>
        </a:p>
      </dgm:t>
    </dgm:pt>
    <dgm:pt modelId="{5CA3AAD9-9907-492E-8E35-EE4478274396}" type="parTrans" cxnId="{683F3A5F-35C4-4C33-BD0F-33119C80AF93}">
      <dgm:prSet/>
      <dgm:spPr/>
      <dgm:t>
        <a:bodyPr/>
        <a:lstStyle/>
        <a:p>
          <a:endParaRPr lang="en-US"/>
        </a:p>
      </dgm:t>
    </dgm:pt>
    <dgm:pt modelId="{57EE3106-6ED9-43E4-8418-AA1619E14334}" type="sibTrans" cxnId="{683F3A5F-35C4-4C33-BD0F-33119C80AF93}">
      <dgm:prSet/>
      <dgm:spPr/>
      <dgm:t>
        <a:bodyPr/>
        <a:lstStyle/>
        <a:p>
          <a:endParaRPr lang="en-US"/>
        </a:p>
      </dgm:t>
    </dgm:pt>
    <dgm:pt modelId="{64131361-2CFA-4F7B-8A4B-7A11A1984026}">
      <dgm:prSet/>
      <dgm:spPr/>
      <dgm:t>
        <a:bodyPr/>
        <a:lstStyle/>
        <a:p>
          <a:pPr>
            <a:lnSpc>
              <a:spcPct val="100000"/>
            </a:lnSpc>
            <a:defRPr cap="all"/>
          </a:pPr>
          <a:r>
            <a:rPr lang="en-US" b="0" i="0" cap="none" baseline="0" dirty="0"/>
            <a:t>Lesson Planning (Find, Adapt OER)</a:t>
          </a:r>
          <a:endParaRPr lang="en-US" cap="none" baseline="0" dirty="0"/>
        </a:p>
      </dgm:t>
    </dgm:pt>
    <dgm:pt modelId="{A11AFF16-01F1-473B-ADDA-1744AE77B1DB}" type="parTrans" cxnId="{BB40830F-9B77-4D96-8C4E-13BF7F02DEC2}">
      <dgm:prSet/>
      <dgm:spPr/>
      <dgm:t>
        <a:bodyPr/>
        <a:lstStyle/>
        <a:p>
          <a:endParaRPr lang="en-US"/>
        </a:p>
      </dgm:t>
    </dgm:pt>
    <dgm:pt modelId="{21A03011-3CB4-415F-B418-37647817E74A}" type="sibTrans" cxnId="{BB40830F-9B77-4D96-8C4E-13BF7F02DEC2}">
      <dgm:prSet/>
      <dgm:spPr/>
      <dgm:t>
        <a:bodyPr/>
        <a:lstStyle/>
        <a:p>
          <a:endParaRPr lang="en-US"/>
        </a:p>
      </dgm:t>
    </dgm:pt>
    <dgm:pt modelId="{56680696-39CF-6542-8F9C-8CBB190218F8}">
      <dgm:prSet/>
      <dgm:spPr/>
      <dgm:t>
        <a:bodyPr/>
        <a:lstStyle/>
        <a:p>
          <a:pPr>
            <a:lnSpc>
              <a:spcPct val="100000"/>
            </a:lnSpc>
            <a:defRPr cap="all"/>
          </a:pPr>
          <a:r>
            <a:rPr lang="en-US" cap="none" baseline="0" dirty="0"/>
            <a:t>Learning &amp; Teaching</a:t>
          </a:r>
        </a:p>
      </dgm:t>
    </dgm:pt>
    <dgm:pt modelId="{B6FC6ACF-9357-5044-B9E8-37D81309555B}" type="parTrans" cxnId="{459F616A-B1B6-D44E-AF6B-499512EFC9B8}">
      <dgm:prSet/>
      <dgm:spPr/>
      <dgm:t>
        <a:bodyPr/>
        <a:lstStyle/>
        <a:p>
          <a:endParaRPr lang="en-US"/>
        </a:p>
      </dgm:t>
    </dgm:pt>
    <dgm:pt modelId="{614ED6C7-8330-3149-81E8-55C219E876A9}" type="sibTrans" cxnId="{459F616A-B1B6-D44E-AF6B-499512EFC9B8}">
      <dgm:prSet/>
      <dgm:spPr/>
      <dgm:t>
        <a:bodyPr/>
        <a:lstStyle/>
        <a:p>
          <a:endParaRPr lang="en-US"/>
        </a:p>
      </dgm:t>
    </dgm:pt>
    <dgm:pt modelId="{668A5CAF-B553-4496-9BAF-8CFAB25E2B85}" type="pres">
      <dgm:prSet presAssocID="{79A60FE3-7752-41E2-AB05-A57129207163}" presName="root" presStyleCnt="0">
        <dgm:presLayoutVars>
          <dgm:dir/>
          <dgm:resizeHandles val="exact"/>
        </dgm:presLayoutVars>
      </dgm:prSet>
      <dgm:spPr/>
    </dgm:pt>
    <dgm:pt modelId="{16FDEB38-5423-4308-8BF1-B7D37774F073}" type="pres">
      <dgm:prSet presAssocID="{10503398-BB47-4566-A33A-6FAA24FF8DE3}" presName="compNode" presStyleCnt="0"/>
      <dgm:spPr/>
    </dgm:pt>
    <dgm:pt modelId="{925119D6-FCDD-4565-8CAB-029E70D00DBF}" type="pres">
      <dgm:prSet presAssocID="{10503398-BB47-4566-A33A-6FAA24FF8DE3}" presName="iconBgRect" presStyleLbl="bgShp" presStyleIdx="0" presStyleCnt="5"/>
      <dgm:spPr/>
    </dgm:pt>
    <dgm:pt modelId="{095C3B40-C80E-472A-A53D-A9969BB0848F}" type="pres">
      <dgm:prSet presAssocID="{10503398-BB47-4566-A33A-6FAA24FF8DE3}" presName="iconRect" presStyleLbl="nod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Architecture with solid fill"/>
        </a:ext>
      </dgm:extLst>
    </dgm:pt>
    <dgm:pt modelId="{3A21E4D5-9E79-4627-8F05-AE46DFB312D1}" type="pres">
      <dgm:prSet presAssocID="{10503398-BB47-4566-A33A-6FAA24FF8DE3}" presName="spaceRect" presStyleCnt="0"/>
      <dgm:spPr/>
    </dgm:pt>
    <dgm:pt modelId="{B5C632D0-FC74-4343-893B-CB7760E0DF18}" type="pres">
      <dgm:prSet presAssocID="{10503398-BB47-4566-A33A-6FAA24FF8DE3}" presName="textRect" presStyleLbl="revTx" presStyleIdx="0" presStyleCnt="5">
        <dgm:presLayoutVars>
          <dgm:chMax val="1"/>
          <dgm:chPref val="1"/>
        </dgm:presLayoutVars>
      </dgm:prSet>
      <dgm:spPr/>
    </dgm:pt>
    <dgm:pt modelId="{FD8012F8-3DF9-4F0B-966D-E88740513944}" type="pres">
      <dgm:prSet presAssocID="{63241C33-8C78-4B93-BAAA-86A41CCACF6B}" presName="sibTrans" presStyleCnt="0"/>
      <dgm:spPr/>
    </dgm:pt>
    <dgm:pt modelId="{9B5F863D-0AE7-4816-9323-84E1F9058485}" type="pres">
      <dgm:prSet presAssocID="{BEE313F6-714D-4F74-ABD9-12A76EEC6100}" presName="compNode" presStyleCnt="0"/>
      <dgm:spPr/>
    </dgm:pt>
    <dgm:pt modelId="{916FB792-8358-4843-9DFA-BF6A05AC4FBD}" type="pres">
      <dgm:prSet presAssocID="{BEE313F6-714D-4F74-ABD9-12A76EEC6100}" presName="iconBgRect" presStyleLbl="bgShp" presStyleIdx="1" presStyleCnt="5"/>
      <dgm:spPr/>
    </dgm:pt>
    <dgm:pt modelId="{15AC3507-E2DF-4CCE-80A2-619CA4AA6664}" type="pres">
      <dgm:prSet presAssocID="{BEE313F6-714D-4F74-ABD9-12A76EEC610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1461573F-156B-427C-91C4-633F423A818B}" type="pres">
      <dgm:prSet presAssocID="{BEE313F6-714D-4F74-ABD9-12A76EEC6100}" presName="spaceRect" presStyleCnt="0"/>
      <dgm:spPr/>
    </dgm:pt>
    <dgm:pt modelId="{A101D925-7C55-4057-8987-B92A168CB0CE}" type="pres">
      <dgm:prSet presAssocID="{BEE313F6-714D-4F74-ABD9-12A76EEC6100}" presName="textRect" presStyleLbl="revTx" presStyleIdx="1" presStyleCnt="5">
        <dgm:presLayoutVars>
          <dgm:chMax val="1"/>
          <dgm:chPref val="1"/>
        </dgm:presLayoutVars>
      </dgm:prSet>
      <dgm:spPr/>
    </dgm:pt>
    <dgm:pt modelId="{3647176E-D289-49AA-A9EF-B0AFDD0DB157}" type="pres">
      <dgm:prSet presAssocID="{4734904F-AE0A-4EA3-B4C8-4D5240FB5234}" presName="sibTrans" presStyleCnt="0"/>
      <dgm:spPr/>
    </dgm:pt>
    <dgm:pt modelId="{1EB69647-E3A2-40FC-A05B-FD6BEA053CAB}" type="pres">
      <dgm:prSet presAssocID="{81F20134-2324-4764-BEED-2D1E020F6AAE}" presName="compNode" presStyleCnt="0"/>
      <dgm:spPr/>
    </dgm:pt>
    <dgm:pt modelId="{065ED6FE-A3F4-45D1-A9B1-6F8D34340A3C}" type="pres">
      <dgm:prSet presAssocID="{81F20134-2324-4764-BEED-2D1E020F6AAE}" presName="iconBgRect" presStyleLbl="bgShp" presStyleIdx="2" presStyleCnt="5"/>
      <dgm:spPr/>
    </dgm:pt>
    <dgm:pt modelId="{2AC4261C-537F-4290-A3D0-58E4F4D0947F}" type="pres">
      <dgm:prSet presAssocID="{81F20134-2324-4764-BEED-2D1E020F6AAE}"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Document with solid fill"/>
        </a:ext>
      </dgm:extLst>
    </dgm:pt>
    <dgm:pt modelId="{DE90A850-1432-42C7-81B1-73B13A85CB28}" type="pres">
      <dgm:prSet presAssocID="{81F20134-2324-4764-BEED-2D1E020F6AAE}" presName="spaceRect" presStyleCnt="0"/>
      <dgm:spPr/>
    </dgm:pt>
    <dgm:pt modelId="{5AE54BF3-6F70-4520-88CA-E7FD7148F317}" type="pres">
      <dgm:prSet presAssocID="{81F20134-2324-4764-BEED-2D1E020F6AAE}" presName="textRect" presStyleLbl="revTx" presStyleIdx="2" presStyleCnt="5">
        <dgm:presLayoutVars>
          <dgm:chMax val="1"/>
          <dgm:chPref val="1"/>
        </dgm:presLayoutVars>
      </dgm:prSet>
      <dgm:spPr/>
    </dgm:pt>
    <dgm:pt modelId="{5C9868AB-1CCE-4456-8A7B-5561A12F073B}" type="pres">
      <dgm:prSet presAssocID="{57EE3106-6ED9-43E4-8418-AA1619E14334}" presName="sibTrans" presStyleCnt="0"/>
      <dgm:spPr/>
    </dgm:pt>
    <dgm:pt modelId="{C3B21F6F-E6B0-4170-A55F-F53B5B25F881}" type="pres">
      <dgm:prSet presAssocID="{64131361-2CFA-4F7B-8A4B-7A11A1984026}" presName="compNode" presStyleCnt="0"/>
      <dgm:spPr/>
    </dgm:pt>
    <dgm:pt modelId="{7B10151B-4BD8-4C76-B1AF-10A13D592E7E}" type="pres">
      <dgm:prSet presAssocID="{64131361-2CFA-4F7B-8A4B-7A11A1984026}" presName="iconBgRect" presStyleLbl="bgShp" presStyleIdx="3" presStyleCnt="5"/>
      <dgm:spPr>
        <a:solidFill>
          <a:schemeClr val="accent1">
            <a:lumMod val="20000"/>
            <a:lumOff val="80000"/>
          </a:schemeClr>
        </a:solidFill>
      </dgm:spPr>
    </dgm:pt>
    <dgm:pt modelId="{66293424-446C-41F8-850D-8FF6024258CC}" type="pres">
      <dgm:prSet presAssocID="{64131361-2CFA-4F7B-8A4B-7A11A1984026}"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Hourglass Finished outline"/>
        </a:ext>
      </dgm:extLst>
    </dgm:pt>
    <dgm:pt modelId="{1499EA8A-8B61-4A90-86FC-0DA2942462B1}" type="pres">
      <dgm:prSet presAssocID="{64131361-2CFA-4F7B-8A4B-7A11A1984026}" presName="spaceRect" presStyleCnt="0"/>
      <dgm:spPr/>
    </dgm:pt>
    <dgm:pt modelId="{372F14CB-6368-44B5-AABA-D4DB78BD2854}" type="pres">
      <dgm:prSet presAssocID="{64131361-2CFA-4F7B-8A4B-7A11A1984026}" presName="textRect" presStyleLbl="revTx" presStyleIdx="3" presStyleCnt="5" custScaleX="104384" custScaleY="131681" custLinFactNeighborY="22825">
        <dgm:presLayoutVars>
          <dgm:chMax val="1"/>
          <dgm:chPref val="1"/>
        </dgm:presLayoutVars>
      </dgm:prSet>
      <dgm:spPr/>
    </dgm:pt>
    <dgm:pt modelId="{F007F97B-B00F-DB4D-98ED-565B6D97AC64}" type="pres">
      <dgm:prSet presAssocID="{21A03011-3CB4-415F-B418-37647817E74A}" presName="sibTrans" presStyleCnt="0"/>
      <dgm:spPr/>
    </dgm:pt>
    <dgm:pt modelId="{24E62D15-308F-AC4D-9D3D-33AD41AEA7A2}" type="pres">
      <dgm:prSet presAssocID="{56680696-39CF-6542-8F9C-8CBB190218F8}" presName="compNode" presStyleCnt="0"/>
      <dgm:spPr/>
    </dgm:pt>
    <dgm:pt modelId="{AD6B0C8E-7A3E-F149-A0E0-F35FF4F7F69F}" type="pres">
      <dgm:prSet presAssocID="{56680696-39CF-6542-8F9C-8CBB190218F8}" presName="iconBgRect" presStyleLbl="bgShp" presStyleIdx="4" presStyleCnt="5"/>
      <dgm:spPr>
        <a:solidFill>
          <a:schemeClr val="accent1">
            <a:lumMod val="20000"/>
            <a:lumOff val="80000"/>
          </a:schemeClr>
        </a:solidFill>
      </dgm:spPr>
    </dgm:pt>
    <dgm:pt modelId="{850A1BC0-1628-2E43-B87E-D424F8B344F5}" type="pres">
      <dgm:prSet presAssocID="{56680696-39CF-6542-8F9C-8CBB190218F8}"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Magician Hat outline"/>
        </a:ext>
      </dgm:extLst>
    </dgm:pt>
    <dgm:pt modelId="{1B235612-C9A7-324B-B75B-38115902CAAD}" type="pres">
      <dgm:prSet presAssocID="{56680696-39CF-6542-8F9C-8CBB190218F8}" presName="spaceRect" presStyleCnt="0"/>
      <dgm:spPr/>
    </dgm:pt>
    <dgm:pt modelId="{E834B295-A04B-0C46-A956-A4837AFBD8CB}" type="pres">
      <dgm:prSet presAssocID="{56680696-39CF-6542-8F9C-8CBB190218F8}" presName="textRect" presStyleLbl="revTx" presStyleIdx="4" presStyleCnt="5">
        <dgm:presLayoutVars>
          <dgm:chMax val="1"/>
          <dgm:chPref val="1"/>
        </dgm:presLayoutVars>
      </dgm:prSet>
      <dgm:spPr/>
    </dgm:pt>
  </dgm:ptLst>
  <dgm:cxnLst>
    <dgm:cxn modelId="{BB40830F-9B77-4D96-8C4E-13BF7F02DEC2}" srcId="{79A60FE3-7752-41E2-AB05-A57129207163}" destId="{64131361-2CFA-4F7B-8A4B-7A11A1984026}" srcOrd="3" destOrd="0" parTransId="{A11AFF16-01F1-473B-ADDA-1744AE77B1DB}" sibTransId="{21A03011-3CB4-415F-B418-37647817E74A}"/>
    <dgm:cxn modelId="{E1698347-EA68-4E37-B8AF-16C38AC2F5FF}" type="presOf" srcId="{64131361-2CFA-4F7B-8A4B-7A11A1984026}" destId="{372F14CB-6368-44B5-AABA-D4DB78BD2854}" srcOrd="0" destOrd="0" presId="urn:microsoft.com/office/officeart/2018/5/layout/IconCircleLabelList"/>
    <dgm:cxn modelId="{683F3A5F-35C4-4C33-BD0F-33119C80AF93}" srcId="{79A60FE3-7752-41E2-AB05-A57129207163}" destId="{81F20134-2324-4764-BEED-2D1E020F6AAE}" srcOrd="2" destOrd="0" parTransId="{5CA3AAD9-9907-492E-8E35-EE4478274396}" sibTransId="{57EE3106-6ED9-43E4-8418-AA1619E14334}"/>
    <dgm:cxn modelId="{459F616A-B1B6-D44E-AF6B-499512EFC9B8}" srcId="{79A60FE3-7752-41E2-AB05-A57129207163}" destId="{56680696-39CF-6542-8F9C-8CBB190218F8}" srcOrd="4" destOrd="0" parTransId="{B6FC6ACF-9357-5044-B9E8-37D81309555B}" sibTransId="{614ED6C7-8330-3149-81E8-55C219E876A9}"/>
    <dgm:cxn modelId="{2BE27E6F-7C7F-4802-8EF1-41F7879DB407}" srcId="{79A60FE3-7752-41E2-AB05-A57129207163}" destId="{10503398-BB47-4566-A33A-6FAA24FF8DE3}" srcOrd="0" destOrd="0" parTransId="{91BFD7E3-9257-4E4B-99B5-6480222AF2B5}" sibTransId="{63241C33-8C78-4B93-BAAA-86A41CCACF6B}"/>
    <dgm:cxn modelId="{3F88F777-2B0F-4F72-A919-8E6C0E52E2D5}" type="presOf" srcId="{BEE313F6-714D-4F74-ABD9-12A76EEC6100}" destId="{A101D925-7C55-4057-8987-B92A168CB0CE}" srcOrd="0" destOrd="0" presId="urn:microsoft.com/office/officeart/2018/5/layout/IconCircleLabelList"/>
    <dgm:cxn modelId="{741AE97E-51FB-45FF-BC63-5707E003D6E3}" type="presOf" srcId="{79A60FE3-7752-41E2-AB05-A57129207163}" destId="{668A5CAF-B553-4496-9BAF-8CFAB25E2B85}" srcOrd="0" destOrd="0" presId="urn:microsoft.com/office/officeart/2018/5/layout/IconCircleLabelList"/>
    <dgm:cxn modelId="{72147792-E2EC-4646-A4E5-70A403A4626B}" type="presOf" srcId="{81F20134-2324-4764-BEED-2D1E020F6AAE}" destId="{5AE54BF3-6F70-4520-88CA-E7FD7148F317}" srcOrd="0" destOrd="0" presId="urn:microsoft.com/office/officeart/2018/5/layout/IconCircleLabelList"/>
    <dgm:cxn modelId="{3AECECEC-E07F-4666-A6F8-441CC19F942C}" srcId="{79A60FE3-7752-41E2-AB05-A57129207163}" destId="{BEE313F6-714D-4F74-ABD9-12A76EEC6100}" srcOrd="1" destOrd="0" parTransId="{E6F23988-41E5-4EF2-B544-DDF819ADCAC4}" sibTransId="{4734904F-AE0A-4EA3-B4C8-4D5240FB5234}"/>
    <dgm:cxn modelId="{81C467FC-E1E8-7A4B-83FE-E78498CF1DC7}" type="presOf" srcId="{56680696-39CF-6542-8F9C-8CBB190218F8}" destId="{E834B295-A04B-0C46-A956-A4837AFBD8CB}" srcOrd="0" destOrd="0" presId="urn:microsoft.com/office/officeart/2018/5/layout/IconCircleLabelList"/>
    <dgm:cxn modelId="{0148CDFE-E060-4173-BE69-C5BCA2B0F4FA}" type="presOf" srcId="{10503398-BB47-4566-A33A-6FAA24FF8DE3}" destId="{B5C632D0-FC74-4343-893B-CB7760E0DF18}" srcOrd="0" destOrd="0" presId="urn:microsoft.com/office/officeart/2018/5/layout/IconCircleLabelList"/>
    <dgm:cxn modelId="{94271710-1110-41C0-9388-DB99F11732AA}" type="presParOf" srcId="{668A5CAF-B553-4496-9BAF-8CFAB25E2B85}" destId="{16FDEB38-5423-4308-8BF1-B7D37774F073}" srcOrd="0" destOrd="0" presId="urn:microsoft.com/office/officeart/2018/5/layout/IconCircleLabelList"/>
    <dgm:cxn modelId="{AC74E689-11A0-4949-9EE9-FA805AEC69D3}" type="presParOf" srcId="{16FDEB38-5423-4308-8BF1-B7D37774F073}" destId="{925119D6-FCDD-4565-8CAB-029E70D00DBF}" srcOrd="0" destOrd="0" presId="urn:microsoft.com/office/officeart/2018/5/layout/IconCircleLabelList"/>
    <dgm:cxn modelId="{17926652-7B9C-4794-B22B-861765D4318F}" type="presParOf" srcId="{16FDEB38-5423-4308-8BF1-B7D37774F073}" destId="{095C3B40-C80E-472A-A53D-A9969BB0848F}" srcOrd="1" destOrd="0" presId="urn:microsoft.com/office/officeart/2018/5/layout/IconCircleLabelList"/>
    <dgm:cxn modelId="{09E88AED-CCC9-4774-9C5F-A95577694DC7}" type="presParOf" srcId="{16FDEB38-5423-4308-8BF1-B7D37774F073}" destId="{3A21E4D5-9E79-4627-8F05-AE46DFB312D1}" srcOrd="2" destOrd="0" presId="urn:microsoft.com/office/officeart/2018/5/layout/IconCircleLabelList"/>
    <dgm:cxn modelId="{452476ED-7D5D-4965-92C9-F69E49721D75}" type="presParOf" srcId="{16FDEB38-5423-4308-8BF1-B7D37774F073}" destId="{B5C632D0-FC74-4343-893B-CB7760E0DF18}" srcOrd="3" destOrd="0" presId="urn:microsoft.com/office/officeart/2018/5/layout/IconCircleLabelList"/>
    <dgm:cxn modelId="{941C6ED1-9D15-43A5-9B1B-E937A43A4CFE}" type="presParOf" srcId="{668A5CAF-B553-4496-9BAF-8CFAB25E2B85}" destId="{FD8012F8-3DF9-4F0B-966D-E88740513944}" srcOrd="1" destOrd="0" presId="urn:microsoft.com/office/officeart/2018/5/layout/IconCircleLabelList"/>
    <dgm:cxn modelId="{98313629-8E63-4150-8CE3-2857CCD2936B}" type="presParOf" srcId="{668A5CAF-B553-4496-9BAF-8CFAB25E2B85}" destId="{9B5F863D-0AE7-4816-9323-84E1F9058485}" srcOrd="2" destOrd="0" presId="urn:microsoft.com/office/officeart/2018/5/layout/IconCircleLabelList"/>
    <dgm:cxn modelId="{13BF376E-B595-493C-9480-0FF8B1F79640}" type="presParOf" srcId="{9B5F863D-0AE7-4816-9323-84E1F9058485}" destId="{916FB792-8358-4843-9DFA-BF6A05AC4FBD}" srcOrd="0" destOrd="0" presId="urn:microsoft.com/office/officeart/2018/5/layout/IconCircleLabelList"/>
    <dgm:cxn modelId="{0CFB62F8-FFB5-4CE9-B1D8-5C4FB6E0171C}" type="presParOf" srcId="{9B5F863D-0AE7-4816-9323-84E1F9058485}" destId="{15AC3507-E2DF-4CCE-80A2-619CA4AA6664}" srcOrd="1" destOrd="0" presId="urn:microsoft.com/office/officeart/2018/5/layout/IconCircleLabelList"/>
    <dgm:cxn modelId="{5B817940-F057-49FE-BE93-FE3FAE5BF060}" type="presParOf" srcId="{9B5F863D-0AE7-4816-9323-84E1F9058485}" destId="{1461573F-156B-427C-91C4-633F423A818B}" srcOrd="2" destOrd="0" presId="urn:microsoft.com/office/officeart/2018/5/layout/IconCircleLabelList"/>
    <dgm:cxn modelId="{1E7CFA46-510B-4D52-8A33-3E1F741901D4}" type="presParOf" srcId="{9B5F863D-0AE7-4816-9323-84E1F9058485}" destId="{A101D925-7C55-4057-8987-B92A168CB0CE}" srcOrd="3" destOrd="0" presId="urn:microsoft.com/office/officeart/2018/5/layout/IconCircleLabelList"/>
    <dgm:cxn modelId="{A2DA8EEE-CB42-4AA9-8171-2850B4188310}" type="presParOf" srcId="{668A5CAF-B553-4496-9BAF-8CFAB25E2B85}" destId="{3647176E-D289-49AA-A9EF-B0AFDD0DB157}" srcOrd="3" destOrd="0" presId="urn:microsoft.com/office/officeart/2018/5/layout/IconCircleLabelList"/>
    <dgm:cxn modelId="{B4B67DBA-F4F2-41D6-A270-636FB84B6EFB}" type="presParOf" srcId="{668A5CAF-B553-4496-9BAF-8CFAB25E2B85}" destId="{1EB69647-E3A2-40FC-A05B-FD6BEA053CAB}" srcOrd="4" destOrd="0" presId="urn:microsoft.com/office/officeart/2018/5/layout/IconCircleLabelList"/>
    <dgm:cxn modelId="{CA5CF7A6-0832-43DA-8B20-83855DB9C3D0}" type="presParOf" srcId="{1EB69647-E3A2-40FC-A05B-FD6BEA053CAB}" destId="{065ED6FE-A3F4-45D1-A9B1-6F8D34340A3C}" srcOrd="0" destOrd="0" presId="urn:microsoft.com/office/officeart/2018/5/layout/IconCircleLabelList"/>
    <dgm:cxn modelId="{F8C739E3-CAA6-4077-A587-BC1745AEE724}" type="presParOf" srcId="{1EB69647-E3A2-40FC-A05B-FD6BEA053CAB}" destId="{2AC4261C-537F-4290-A3D0-58E4F4D0947F}" srcOrd="1" destOrd="0" presId="urn:microsoft.com/office/officeart/2018/5/layout/IconCircleLabelList"/>
    <dgm:cxn modelId="{CAAF1AEC-1321-4EBE-B4BB-3F0A90FA7D84}" type="presParOf" srcId="{1EB69647-E3A2-40FC-A05B-FD6BEA053CAB}" destId="{DE90A850-1432-42C7-81B1-73B13A85CB28}" srcOrd="2" destOrd="0" presId="urn:microsoft.com/office/officeart/2018/5/layout/IconCircleLabelList"/>
    <dgm:cxn modelId="{56254CC5-5BFB-4DB8-9701-024F8A8EE9FD}" type="presParOf" srcId="{1EB69647-E3A2-40FC-A05B-FD6BEA053CAB}" destId="{5AE54BF3-6F70-4520-88CA-E7FD7148F317}" srcOrd="3" destOrd="0" presId="urn:microsoft.com/office/officeart/2018/5/layout/IconCircleLabelList"/>
    <dgm:cxn modelId="{52379FFC-A8C4-47A5-879F-D3F20FF96977}" type="presParOf" srcId="{668A5CAF-B553-4496-9BAF-8CFAB25E2B85}" destId="{5C9868AB-1CCE-4456-8A7B-5561A12F073B}" srcOrd="5" destOrd="0" presId="urn:microsoft.com/office/officeart/2018/5/layout/IconCircleLabelList"/>
    <dgm:cxn modelId="{F623F7E7-6756-4DDC-AC8D-CDD1BF1B2457}" type="presParOf" srcId="{668A5CAF-B553-4496-9BAF-8CFAB25E2B85}" destId="{C3B21F6F-E6B0-4170-A55F-F53B5B25F881}" srcOrd="6" destOrd="0" presId="urn:microsoft.com/office/officeart/2018/5/layout/IconCircleLabelList"/>
    <dgm:cxn modelId="{307CF9DC-CC04-4F56-B8EF-09663B9ED102}" type="presParOf" srcId="{C3B21F6F-E6B0-4170-A55F-F53B5B25F881}" destId="{7B10151B-4BD8-4C76-B1AF-10A13D592E7E}" srcOrd="0" destOrd="0" presId="urn:microsoft.com/office/officeart/2018/5/layout/IconCircleLabelList"/>
    <dgm:cxn modelId="{EFBD1C94-2C71-4254-90EC-064CC10AF67C}" type="presParOf" srcId="{C3B21F6F-E6B0-4170-A55F-F53B5B25F881}" destId="{66293424-446C-41F8-850D-8FF6024258CC}" srcOrd="1" destOrd="0" presId="urn:microsoft.com/office/officeart/2018/5/layout/IconCircleLabelList"/>
    <dgm:cxn modelId="{C9147A03-B889-4D48-B5BA-258C5C748A85}" type="presParOf" srcId="{C3B21F6F-E6B0-4170-A55F-F53B5B25F881}" destId="{1499EA8A-8B61-4A90-86FC-0DA2942462B1}" srcOrd="2" destOrd="0" presId="urn:microsoft.com/office/officeart/2018/5/layout/IconCircleLabelList"/>
    <dgm:cxn modelId="{07BDFDEB-C57C-4D07-9F2C-89B7CDDD7988}" type="presParOf" srcId="{C3B21F6F-E6B0-4170-A55F-F53B5B25F881}" destId="{372F14CB-6368-44B5-AABA-D4DB78BD2854}" srcOrd="3" destOrd="0" presId="urn:microsoft.com/office/officeart/2018/5/layout/IconCircleLabelList"/>
    <dgm:cxn modelId="{32C1DE1D-7CDB-C842-90A3-7E3D8C88B64A}" type="presParOf" srcId="{668A5CAF-B553-4496-9BAF-8CFAB25E2B85}" destId="{F007F97B-B00F-DB4D-98ED-565B6D97AC64}" srcOrd="7" destOrd="0" presId="urn:microsoft.com/office/officeart/2018/5/layout/IconCircleLabelList"/>
    <dgm:cxn modelId="{53CAE656-39D0-884F-B05C-5F4F8A58B08C}" type="presParOf" srcId="{668A5CAF-B553-4496-9BAF-8CFAB25E2B85}" destId="{24E62D15-308F-AC4D-9D3D-33AD41AEA7A2}" srcOrd="8" destOrd="0" presId="urn:microsoft.com/office/officeart/2018/5/layout/IconCircleLabelList"/>
    <dgm:cxn modelId="{D86800D7-407F-0742-BF91-1DFEABB114C3}" type="presParOf" srcId="{24E62D15-308F-AC4D-9D3D-33AD41AEA7A2}" destId="{AD6B0C8E-7A3E-F149-A0E0-F35FF4F7F69F}" srcOrd="0" destOrd="0" presId="urn:microsoft.com/office/officeart/2018/5/layout/IconCircleLabelList"/>
    <dgm:cxn modelId="{4B2F3A43-4F2F-B049-8AEB-6E43E1B84009}" type="presParOf" srcId="{24E62D15-308F-AC4D-9D3D-33AD41AEA7A2}" destId="{850A1BC0-1628-2E43-B87E-D424F8B344F5}" srcOrd="1" destOrd="0" presId="urn:microsoft.com/office/officeart/2018/5/layout/IconCircleLabelList"/>
    <dgm:cxn modelId="{037377A0-B2A5-304E-B54D-A14B7D90162D}" type="presParOf" srcId="{24E62D15-308F-AC4D-9D3D-33AD41AEA7A2}" destId="{1B235612-C9A7-324B-B75B-38115902CAAD}" srcOrd="2" destOrd="0" presId="urn:microsoft.com/office/officeart/2018/5/layout/IconCircleLabelList"/>
    <dgm:cxn modelId="{0A3CAA46-553E-2441-8935-B67AB44B8668}" type="presParOf" srcId="{24E62D15-308F-AC4D-9D3D-33AD41AEA7A2}" destId="{E834B295-A04B-0C46-A956-A4837AFBD8C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68022B-AFE3-4B2B-B337-F758B3D1AA8B}">
      <dsp:nvSpPr>
        <dsp:cNvPr id="0" name=""/>
        <dsp:cNvSpPr/>
      </dsp:nvSpPr>
      <dsp:spPr>
        <a:xfrm>
          <a:off x="0" y="351"/>
          <a:ext cx="8223250" cy="8225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9882F2-924F-4EE1-8D0B-032500F76E59}">
      <dsp:nvSpPr>
        <dsp:cNvPr id="0" name=""/>
        <dsp:cNvSpPr/>
      </dsp:nvSpPr>
      <dsp:spPr>
        <a:xfrm>
          <a:off x="248827" y="185430"/>
          <a:ext cx="452414" cy="4524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DE938F-4862-4B72-8F28-63095028CD7C}">
      <dsp:nvSpPr>
        <dsp:cNvPr id="0" name=""/>
        <dsp:cNvSpPr/>
      </dsp:nvSpPr>
      <dsp:spPr>
        <a:xfrm>
          <a:off x="950070" y="351"/>
          <a:ext cx="7273179" cy="822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56" tIns="87056" rIns="87056" bIns="87056" numCol="1" spcCol="1270" anchor="ctr" anchorCtr="0">
          <a:noAutofit/>
        </a:bodyPr>
        <a:lstStyle/>
        <a:p>
          <a:pPr marL="0" lvl="0" indent="0" algn="l" defTabSz="977900">
            <a:lnSpc>
              <a:spcPct val="100000"/>
            </a:lnSpc>
            <a:spcBef>
              <a:spcPct val="0"/>
            </a:spcBef>
            <a:spcAft>
              <a:spcPct val="35000"/>
            </a:spcAft>
            <a:buNone/>
          </a:pPr>
          <a:r>
            <a:rPr lang="en-US" sz="2200" b="0" i="0" kern="1200" dirty="0"/>
            <a:t>Build on the work of Mountain Heights Academy and MIT</a:t>
          </a:r>
          <a:endParaRPr lang="en-US" sz="2200" kern="1200" dirty="0"/>
        </a:p>
      </dsp:txBody>
      <dsp:txXfrm>
        <a:off x="950070" y="351"/>
        <a:ext cx="7273179" cy="822571"/>
      </dsp:txXfrm>
    </dsp:sp>
    <dsp:sp modelId="{6FF52233-6459-4690-B6E1-23A562C7B95E}">
      <dsp:nvSpPr>
        <dsp:cNvPr id="0" name=""/>
        <dsp:cNvSpPr/>
      </dsp:nvSpPr>
      <dsp:spPr>
        <a:xfrm>
          <a:off x="0" y="1028566"/>
          <a:ext cx="8223250" cy="8225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7B2490-1EBD-4D44-A71E-DB7BF6E13E13}">
      <dsp:nvSpPr>
        <dsp:cNvPr id="0" name=""/>
        <dsp:cNvSpPr/>
      </dsp:nvSpPr>
      <dsp:spPr>
        <a:xfrm>
          <a:off x="248827" y="1213644"/>
          <a:ext cx="452414" cy="4524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56BC85-202B-40EF-93DC-A9779774828F}">
      <dsp:nvSpPr>
        <dsp:cNvPr id="0" name=""/>
        <dsp:cNvSpPr/>
      </dsp:nvSpPr>
      <dsp:spPr>
        <a:xfrm>
          <a:off x="950070" y="1028566"/>
          <a:ext cx="7273179" cy="822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56" tIns="87056" rIns="87056" bIns="87056" numCol="1" spcCol="1270" anchor="ctr" anchorCtr="0">
          <a:noAutofit/>
        </a:bodyPr>
        <a:lstStyle/>
        <a:p>
          <a:pPr marL="0" lvl="0" indent="0" algn="l" defTabSz="977900">
            <a:lnSpc>
              <a:spcPct val="100000"/>
            </a:lnSpc>
            <a:spcBef>
              <a:spcPct val="0"/>
            </a:spcBef>
            <a:spcAft>
              <a:spcPct val="35000"/>
            </a:spcAft>
            <a:buNone/>
          </a:pPr>
          <a:r>
            <a:rPr lang="en-US" sz="2200" b="0" i="0" kern="1200" dirty="0"/>
            <a:t>Develop an OER Policy</a:t>
          </a:r>
          <a:endParaRPr lang="en-US" sz="2200" kern="1200" dirty="0"/>
        </a:p>
      </dsp:txBody>
      <dsp:txXfrm>
        <a:off x="950070" y="1028566"/>
        <a:ext cx="7273179" cy="822571"/>
      </dsp:txXfrm>
    </dsp:sp>
    <dsp:sp modelId="{065E6281-622F-4CD8-B169-9FB9CC3F5EC0}">
      <dsp:nvSpPr>
        <dsp:cNvPr id="0" name=""/>
        <dsp:cNvSpPr/>
      </dsp:nvSpPr>
      <dsp:spPr>
        <a:xfrm>
          <a:off x="0" y="2056780"/>
          <a:ext cx="8223250" cy="8225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10507D-8EE8-4A2F-9137-8881E8634E41}">
      <dsp:nvSpPr>
        <dsp:cNvPr id="0" name=""/>
        <dsp:cNvSpPr/>
      </dsp:nvSpPr>
      <dsp:spPr>
        <a:xfrm>
          <a:off x="248827" y="2241859"/>
          <a:ext cx="452414" cy="4524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139648-3FBB-403A-B139-7FA98D25A152}">
      <dsp:nvSpPr>
        <dsp:cNvPr id="0" name=""/>
        <dsp:cNvSpPr/>
      </dsp:nvSpPr>
      <dsp:spPr>
        <a:xfrm>
          <a:off x="950070" y="2056780"/>
          <a:ext cx="7273179" cy="822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56" tIns="87056" rIns="87056" bIns="87056" numCol="1" spcCol="1270" anchor="ctr" anchorCtr="0">
          <a:noAutofit/>
        </a:bodyPr>
        <a:lstStyle/>
        <a:p>
          <a:pPr marL="0" lvl="0" indent="0" algn="l" defTabSz="977900">
            <a:lnSpc>
              <a:spcPct val="100000"/>
            </a:lnSpc>
            <a:spcBef>
              <a:spcPct val="0"/>
            </a:spcBef>
            <a:spcAft>
              <a:spcPct val="35000"/>
            </a:spcAft>
            <a:buNone/>
          </a:pPr>
          <a:r>
            <a:rPr lang="en-US" sz="2200" b="0" i="0" kern="1200" dirty="0"/>
            <a:t>Implement the OER Policy</a:t>
          </a:r>
          <a:endParaRPr lang="en-US" sz="2200" kern="1200" dirty="0"/>
        </a:p>
      </dsp:txBody>
      <dsp:txXfrm>
        <a:off x="950070" y="2056780"/>
        <a:ext cx="7273179" cy="8225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6F9FF4-EE9D-4557-BF53-2862B32DEE9C}">
      <dsp:nvSpPr>
        <dsp:cNvPr id="0" name=""/>
        <dsp:cNvSpPr/>
      </dsp:nvSpPr>
      <dsp:spPr>
        <a:xfrm>
          <a:off x="390125" y="359852"/>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019F05-1C70-4E36-9D17-CDEFA89F7060}">
      <dsp:nvSpPr>
        <dsp:cNvPr id="0" name=""/>
        <dsp:cNvSpPr/>
      </dsp:nvSpPr>
      <dsp:spPr>
        <a:xfrm>
          <a:off x="624125" y="593852"/>
          <a:ext cx="630000" cy="63000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D1526E-1C4D-473D-ABBF-520A58538B6E}">
      <dsp:nvSpPr>
        <dsp:cNvPr id="0" name=""/>
        <dsp:cNvSpPr/>
      </dsp:nvSpPr>
      <dsp:spPr>
        <a:xfrm>
          <a:off x="39125" y="179985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Audacious</a:t>
          </a:r>
        </a:p>
      </dsp:txBody>
      <dsp:txXfrm>
        <a:off x="39125" y="1799852"/>
        <a:ext cx="1800000" cy="720000"/>
      </dsp:txXfrm>
    </dsp:sp>
    <dsp:sp modelId="{C722EC49-A612-4A8D-9BD6-6C1EA99B262E}">
      <dsp:nvSpPr>
        <dsp:cNvPr id="0" name=""/>
        <dsp:cNvSpPr/>
      </dsp:nvSpPr>
      <dsp:spPr>
        <a:xfrm>
          <a:off x="2505125" y="359852"/>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A5B24F-AF29-4CDE-9765-A42DC076B269}">
      <dsp:nvSpPr>
        <dsp:cNvPr id="0" name=""/>
        <dsp:cNvSpPr/>
      </dsp:nvSpPr>
      <dsp:spPr>
        <a:xfrm>
          <a:off x="2739125" y="593852"/>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8E3B80-CCD0-4772-8AED-F2676BDBF9FB}">
      <dsp:nvSpPr>
        <dsp:cNvPr id="0" name=""/>
        <dsp:cNvSpPr/>
      </dsp:nvSpPr>
      <dsp:spPr>
        <a:xfrm>
          <a:off x="2154125" y="179985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Problem-solvers</a:t>
          </a:r>
        </a:p>
      </dsp:txBody>
      <dsp:txXfrm>
        <a:off x="2154125" y="1799852"/>
        <a:ext cx="1800000" cy="720000"/>
      </dsp:txXfrm>
    </dsp:sp>
    <dsp:sp modelId="{971BA67E-D491-42D7-BC74-CCA07FC81BAA}">
      <dsp:nvSpPr>
        <dsp:cNvPr id="0" name=""/>
        <dsp:cNvSpPr/>
      </dsp:nvSpPr>
      <dsp:spPr>
        <a:xfrm>
          <a:off x="4620124" y="359852"/>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0D8287-2965-4A80-AED7-C25306EBE8C8}">
      <dsp:nvSpPr>
        <dsp:cNvPr id="0" name=""/>
        <dsp:cNvSpPr/>
      </dsp:nvSpPr>
      <dsp:spPr>
        <a:xfrm>
          <a:off x="4854124" y="593852"/>
          <a:ext cx="630000" cy="63000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0463D61-7F75-4CD6-A4B2-A3CF3CA5B9FF}">
      <dsp:nvSpPr>
        <dsp:cNvPr id="0" name=""/>
        <dsp:cNvSpPr/>
      </dsp:nvSpPr>
      <dsp:spPr>
        <a:xfrm>
          <a:off x="4269125" y="179985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Open &amp; Flexible</a:t>
          </a:r>
        </a:p>
      </dsp:txBody>
      <dsp:txXfrm>
        <a:off x="4269125" y="1799852"/>
        <a:ext cx="1800000" cy="720000"/>
      </dsp:txXfrm>
    </dsp:sp>
    <dsp:sp modelId="{220F0074-BB2A-480B-94B8-A5555AD3D124}">
      <dsp:nvSpPr>
        <dsp:cNvPr id="0" name=""/>
        <dsp:cNvSpPr/>
      </dsp:nvSpPr>
      <dsp:spPr>
        <a:xfrm>
          <a:off x="6735125" y="359852"/>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C2F953-3606-4287-BE65-137736C6D9D3}">
      <dsp:nvSpPr>
        <dsp:cNvPr id="0" name=""/>
        <dsp:cNvSpPr/>
      </dsp:nvSpPr>
      <dsp:spPr>
        <a:xfrm>
          <a:off x="6969125" y="593852"/>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256A8C-2493-4DE5-B065-6D6E1FA86E8B}">
      <dsp:nvSpPr>
        <dsp:cNvPr id="0" name=""/>
        <dsp:cNvSpPr/>
      </dsp:nvSpPr>
      <dsp:spPr>
        <a:xfrm>
          <a:off x="6384124" y="179985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Innovative</a:t>
          </a:r>
        </a:p>
      </dsp:txBody>
      <dsp:txXfrm>
        <a:off x="6384124" y="1799852"/>
        <a:ext cx="18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6F9FF4-EE9D-4557-BF53-2862B32DEE9C}">
      <dsp:nvSpPr>
        <dsp:cNvPr id="0" name=""/>
        <dsp:cNvSpPr/>
      </dsp:nvSpPr>
      <dsp:spPr>
        <a:xfrm>
          <a:off x="1364375" y="17744"/>
          <a:ext cx="1132312" cy="113231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019F05-1C70-4E36-9D17-CDEFA89F7060}">
      <dsp:nvSpPr>
        <dsp:cNvPr id="0" name=""/>
        <dsp:cNvSpPr/>
      </dsp:nvSpPr>
      <dsp:spPr>
        <a:xfrm>
          <a:off x="1605687" y="259057"/>
          <a:ext cx="649687" cy="64968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D1526E-1C4D-473D-ABBF-520A58538B6E}">
      <dsp:nvSpPr>
        <dsp:cNvPr id="0" name=""/>
        <dsp:cNvSpPr/>
      </dsp:nvSpPr>
      <dsp:spPr>
        <a:xfrm>
          <a:off x="1002406" y="1502744"/>
          <a:ext cx="18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a:t>Communicative</a:t>
          </a:r>
          <a:endParaRPr lang="en-US" sz="1700" kern="1200" dirty="0"/>
        </a:p>
      </dsp:txBody>
      <dsp:txXfrm>
        <a:off x="1002406" y="1502744"/>
        <a:ext cx="1856250" cy="720000"/>
      </dsp:txXfrm>
    </dsp:sp>
    <dsp:sp modelId="{BA1BCE52-6D69-C24D-ACC0-64667F6FFB6A}">
      <dsp:nvSpPr>
        <dsp:cNvPr id="0" name=""/>
        <dsp:cNvSpPr/>
      </dsp:nvSpPr>
      <dsp:spPr>
        <a:xfrm>
          <a:off x="3545468" y="17744"/>
          <a:ext cx="1132312" cy="113231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39FCB2-1BE7-F044-936E-C1C3B17E1596}">
      <dsp:nvSpPr>
        <dsp:cNvPr id="0" name=""/>
        <dsp:cNvSpPr/>
      </dsp:nvSpPr>
      <dsp:spPr>
        <a:xfrm>
          <a:off x="3786781" y="259057"/>
          <a:ext cx="649687" cy="64968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1CC2BE6-3846-DC46-85BC-6EE3C1F3666A}">
      <dsp:nvSpPr>
        <dsp:cNvPr id="0" name=""/>
        <dsp:cNvSpPr/>
      </dsp:nvSpPr>
      <dsp:spPr>
        <a:xfrm>
          <a:off x="3183500" y="1502744"/>
          <a:ext cx="18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t>Service Learning</a:t>
          </a:r>
        </a:p>
      </dsp:txBody>
      <dsp:txXfrm>
        <a:off x="3183500" y="1502744"/>
        <a:ext cx="1856250" cy="720000"/>
      </dsp:txXfrm>
    </dsp:sp>
    <dsp:sp modelId="{C2EAFA2E-2AD5-F846-863E-2740F66E9820}">
      <dsp:nvSpPr>
        <dsp:cNvPr id="0" name=""/>
        <dsp:cNvSpPr/>
      </dsp:nvSpPr>
      <dsp:spPr>
        <a:xfrm>
          <a:off x="5726562" y="17744"/>
          <a:ext cx="1132312" cy="113231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9D87E4-8A58-B943-8A23-D1718FC93993}">
      <dsp:nvSpPr>
        <dsp:cNvPr id="0" name=""/>
        <dsp:cNvSpPr/>
      </dsp:nvSpPr>
      <dsp:spPr>
        <a:xfrm>
          <a:off x="5967874" y="259057"/>
          <a:ext cx="649687" cy="64968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5BD3F9-319B-5E41-A446-8070429A777C}">
      <dsp:nvSpPr>
        <dsp:cNvPr id="0" name=""/>
        <dsp:cNvSpPr/>
      </dsp:nvSpPr>
      <dsp:spPr>
        <a:xfrm>
          <a:off x="5364593" y="1502744"/>
          <a:ext cx="18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t>Personal Responsibility</a:t>
          </a:r>
        </a:p>
      </dsp:txBody>
      <dsp:txXfrm>
        <a:off x="5364593" y="1502744"/>
        <a:ext cx="185625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119D6-FCDD-4565-8CAB-029E70D00DBF}">
      <dsp:nvSpPr>
        <dsp:cNvPr id="0" name=""/>
        <dsp:cNvSpPr/>
      </dsp:nvSpPr>
      <dsp:spPr>
        <a:xfrm>
          <a:off x="281328" y="581336"/>
          <a:ext cx="872824" cy="872824"/>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5C3B40-C80E-472A-A53D-A9969BB0848F}">
      <dsp:nvSpPr>
        <dsp:cNvPr id="0" name=""/>
        <dsp:cNvSpPr/>
      </dsp:nvSpPr>
      <dsp:spPr>
        <a:xfrm>
          <a:off x="467340" y="767348"/>
          <a:ext cx="500800" cy="50080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C632D0-FC74-4343-893B-CB7760E0DF18}">
      <dsp:nvSpPr>
        <dsp:cNvPr id="0" name=""/>
        <dsp:cNvSpPr/>
      </dsp:nvSpPr>
      <dsp:spPr>
        <a:xfrm>
          <a:off x="2311" y="1726023"/>
          <a:ext cx="1430859" cy="57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0" i="0" kern="1200" cap="none" baseline="0"/>
            <a:t>Curriculum Architecture</a:t>
          </a:r>
          <a:endParaRPr lang="en-US" sz="1400" kern="1200" cap="none" baseline="0"/>
        </a:p>
      </dsp:txBody>
      <dsp:txXfrm>
        <a:off x="2311" y="1726023"/>
        <a:ext cx="1430859" cy="572343"/>
      </dsp:txXfrm>
    </dsp:sp>
    <dsp:sp modelId="{916FB792-8358-4843-9DFA-BF6A05AC4FBD}">
      <dsp:nvSpPr>
        <dsp:cNvPr id="0" name=""/>
        <dsp:cNvSpPr/>
      </dsp:nvSpPr>
      <dsp:spPr>
        <a:xfrm>
          <a:off x="1962588" y="581336"/>
          <a:ext cx="872824" cy="872824"/>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AC3507-E2DF-4CCE-80A2-619CA4AA6664}">
      <dsp:nvSpPr>
        <dsp:cNvPr id="0" name=""/>
        <dsp:cNvSpPr/>
      </dsp:nvSpPr>
      <dsp:spPr>
        <a:xfrm>
          <a:off x="2148600" y="767348"/>
          <a:ext cx="500800" cy="5008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01D925-7C55-4057-8987-B92A168CB0CE}">
      <dsp:nvSpPr>
        <dsp:cNvPr id="0" name=""/>
        <dsp:cNvSpPr/>
      </dsp:nvSpPr>
      <dsp:spPr>
        <a:xfrm>
          <a:off x="1683571" y="1726023"/>
          <a:ext cx="1430859" cy="57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0" i="0" kern="1200" cap="none" baseline="0"/>
            <a:t>Competences &amp; Competencies</a:t>
          </a:r>
          <a:endParaRPr lang="en-US" sz="1400" kern="1200" cap="none" baseline="0"/>
        </a:p>
      </dsp:txBody>
      <dsp:txXfrm>
        <a:off x="1683571" y="1726023"/>
        <a:ext cx="1430859" cy="572343"/>
      </dsp:txXfrm>
    </dsp:sp>
    <dsp:sp modelId="{065ED6FE-A3F4-45D1-A9B1-6F8D34340A3C}">
      <dsp:nvSpPr>
        <dsp:cNvPr id="0" name=""/>
        <dsp:cNvSpPr/>
      </dsp:nvSpPr>
      <dsp:spPr>
        <a:xfrm>
          <a:off x="3643848" y="581336"/>
          <a:ext cx="872824" cy="872824"/>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C4261C-537F-4290-A3D0-58E4F4D0947F}">
      <dsp:nvSpPr>
        <dsp:cNvPr id="0" name=""/>
        <dsp:cNvSpPr/>
      </dsp:nvSpPr>
      <dsp:spPr>
        <a:xfrm>
          <a:off x="3829860" y="767348"/>
          <a:ext cx="500800" cy="50080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AE54BF3-6F70-4520-88CA-E7FD7148F317}">
      <dsp:nvSpPr>
        <dsp:cNvPr id="0" name=""/>
        <dsp:cNvSpPr/>
      </dsp:nvSpPr>
      <dsp:spPr>
        <a:xfrm>
          <a:off x="3364830" y="1726023"/>
          <a:ext cx="1430859" cy="57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0" i="0" kern="1200" cap="none" baseline="0"/>
            <a:t>Course Design</a:t>
          </a:r>
          <a:endParaRPr lang="en-US" sz="1400" kern="1200" cap="none" baseline="0"/>
        </a:p>
      </dsp:txBody>
      <dsp:txXfrm>
        <a:off x="3364830" y="1726023"/>
        <a:ext cx="1430859" cy="572343"/>
      </dsp:txXfrm>
    </dsp:sp>
    <dsp:sp modelId="{7B10151B-4BD8-4C76-B1AF-10A13D592E7E}">
      <dsp:nvSpPr>
        <dsp:cNvPr id="0" name=""/>
        <dsp:cNvSpPr/>
      </dsp:nvSpPr>
      <dsp:spPr>
        <a:xfrm>
          <a:off x="5356472" y="536005"/>
          <a:ext cx="872824" cy="872824"/>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293424-446C-41F8-850D-8FF6024258CC}">
      <dsp:nvSpPr>
        <dsp:cNvPr id="0" name=""/>
        <dsp:cNvSpPr/>
      </dsp:nvSpPr>
      <dsp:spPr>
        <a:xfrm>
          <a:off x="5542484" y="722017"/>
          <a:ext cx="500800" cy="5008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72F14CB-6368-44B5-AABA-D4DB78BD2854}">
      <dsp:nvSpPr>
        <dsp:cNvPr id="0" name=""/>
        <dsp:cNvSpPr/>
      </dsp:nvSpPr>
      <dsp:spPr>
        <a:xfrm>
          <a:off x="5046090" y="1720668"/>
          <a:ext cx="1493588" cy="753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0" i="0" kern="1200" cap="none" baseline="0"/>
            <a:t>Lesson Planning (Find, Adapt OER)</a:t>
          </a:r>
          <a:endParaRPr lang="en-US" sz="1400" kern="1200" cap="none" baseline="0"/>
        </a:p>
      </dsp:txBody>
      <dsp:txXfrm>
        <a:off x="5046090" y="1720668"/>
        <a:ext cx="1493588" cy="753667"/>
      </dsp:txXfrm>
    </dsp:sp>
    <dsp:sp modelId="{AD6B0C8E-7A3E-F149-A0E0-F35FF4F7F69F}">
      <dsp:nvSpPr>
        <dsp:cNvPr id="0" name=""/>
        <dsp:cNvSpPr/>
      </dsp:nvSpPr>
      <dsp:spPr>
        <a:xfrm>
          <a:off x="7069096" y="581336"/>
          <a:ext cx="872824" cy="872824"/>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0A1BC0-1628-2E43-B87E-D424F8B344F5}">
      <dsp:nvSpPr>
        <dsp:cNvPr id="0" name=""/>
        <dsp:cNvSpPr/>
      </dsp:nvSpPr>
      <dsp:spPr>
        <a:xfrm>
          <a:off x="7255108" y="767348"/>
          <a:ext cx="500800" cy="50080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34B295-A04B-0C46-A956-A4837AFBD8CB}">
      <dsp:nvSpPr>
        <dsp:cNvPr id="0" name=""/>
        <dsp:cNvSpPr/>
      </dsp:nvSpPr>
      <dsp:spPr>
        <a:xfrm>
          <a:off x="6790079" y="1726023"/>
          <a:ext cx="1430859" cy="57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baseline="0"/>
            <a:t>Learning &amp; Teaching</a:t>
          </a:r>
        </a:p>
      </dsp:txBody>
      <dsp:txXfrm>
        <a:off x="6790079" y="1726023"/>
        <a:ext cx="1430859" cy="5723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119D6-FCDD-4565-8CAB-029E70D00DBF}">
      <dsp:nvSpPr>
        <dsp:cNvPr id="0" name=""/>
        <dsp:cNvSpPr/>
      </dsp:nvSpPr>
      <dsp:spPr>
        <a:xfrm>
          <a:off x="281328" y="581336"/>
          <a:ext cx="872824" cy="872824"/>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5C3B40-C80E-472A-A53D-A9969BB0848F}">
      <dsp:nvSpPr>
        <dsp:cNvPr id="0" name=""/>
        <dsp:cNvSpPr/>
      </dsp:nvSpPr>
      <dsp:spPr>
        <a:xfrm>
          <a:off x="467340" y="767348"/>
          <a:ext cx="500800" cy="50080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C632D0-FC74-4343-893B-CB7760E0DF18}">
      <dsp:nvSpPr>
        <dsp:cNvPr id="0" name=""/>
        <dsp:cNvSpPr/>
      </dsp:nvSpPr>
      <dsp:spPr>
        <a:xfrm>
          <a:off x="2311" y="1726023"/>
          <a:ext cx="1430859" cy="57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0" i="0" kern="1200" cap="none" baseline="0" dirty="0"/>
            <a:t>Curriculum Architecture</a:t>
          </a:r>
          <a:endParaRPr lang="en-US" sz="1400" kern="1200" cap="none" baseline="0" dirty="0"/>
        </a:p>
      </dsp:txBody>
      <dsp:txXfrm>
        <a:off x="2311" y="1726023"/>
        <a:ext cx="1430859" cy="572343"/>
      </dsp:txXfrm>
    </dsp:sp>
    <dsp:sp modelId="{916FB792-8358-4843-9DFA-BF6A05AC4FBD}">
      <dsp:nvSpPr>
        <dsp:cNvPr id="0" name=""/>
        <dsp:cNvSpPr/>
      </dsp:nvSpPr>
      <dsp:spPr>
        <a:xfrm>
          <a:off x="1962588" y="581336"/>
          <a:ext cx="872824" cy="872824"/>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AC3507-E2DF-4CCE-80A2-619CA4AA6664}">
      <dsp:nvSpPr>
        <dsp:cNvPr id="0" name=""/>
        <dsp:cNvSpPr/>
      </dsp:nvSpPr>
      <dsp:spPr>
        <a:xfrm>
          <a:off x="2148600" y="767348"/>
          <a:ext cx="500800" cy="5008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01D925-7C55-4057-8987-B92A168CB0CE}">
      <dsp:nvSpPr>
        <dsp:cNvPr id="0" name=""/>
        <dsp:cNvSpPr/>
      </dsp:nvSpPr>
      <dsp:spPr>
        <a:xfrm>
          <a:off x="1683571" y="1726023"/>
          <a:ext cx="1430859" cy="57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0" i="0" kern="1200" cap="none" baseline="0" dirty="0"/>
            <a:t>Competences &amp; Competencies</a:t>
          </a:r>
          <a:endParaRPr lang="en-US" sz="1400" kern="1200" cap="none" baseline="0" dirty="0"/>
        </a:p>
      </dsp:txBody>
      <dsp:txXfrm>
        <a:off x="1683571" y="1726023"/>
        <a:ext cx="1430859" cy="572343"/>
      </dsp:txXfrm>
    </dsp:sp>
    <dsp:sp modelId="{065ED6FE-A3F4-45D1-A9B1-6F8D34340A3C}">
      <dsp:nvSpPr>
        <dsp:cNvPr id="0" name=""/>
        <dsp:cNvSpPr/>
      </dsp:nvSpPr>
      <dsp:spPr>
        <a:xfrm>
          <a:off x="3643848" y="581336"/>
          <a:ext cx="872824" cy="872824"/>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C4261C-537F-4290-A3D0-58E4F4D0947F}">
      <dsp:nvSpPr>
        <dsp:cNvPr id="0" name=""/>
        <dsp:cNvSpPr/>
      </dsp:nvSpPr>
      <dsp:spPr>
        <a:xfrm>
          <a:off x="3829860" y="767348"/>
          <a:ext cx="500800" cy="50080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AE54BF3-6F70-4520-88CA-E7FD7148F317}">
      <dsp:nvSpPr>
        <dsp:cNvPr id="0" name=""/>
        <dsp:cNvSpPr/>
      </dsp:nvSpPr>
      <dsp:spPr>
        <a:xfrm>
          <a:off x="3364830" y="1726023"/>
          <a:ext cx="1430859" cy="57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0" i="0" kern="1200" cap="none" baseline="0" dirty="0"/>
            <a:t>Course Design</a:t>
          </a:r>
          <a:endParaRPr lang="en-US" sz="1400" kern="1200" cap="none" baseline="0" dirty="0"/>
        </a:p>
      </dsp:txBody>
      <dsp:txXfrm>
        <a:off x="3364830" y="1726023"/>
        <a:ext cx="1430859" cy="572343"/>
      </dsp:txXfrm>
    </dsp:sp>
    <dsp:sp modelId="{7B10151B-4BD8-4C76-B1AF-10A13D592E7E}">
      <dsp:nvSpPr>
        <dsp:cNvPr id="0" name=""/>
        <dsp:cNvSpPr/>
      </dsp:nvSpPr>
      <dsp:spPr>
        <a:xfrm>
          <a:off x="5356472" y="536005"/>
          <a:ext cx="872824" cy="872824"/>
        </a:xfrm>
        <a:prstGeom prst="ellipse">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66293424-446C-41F8-850D-8FF6024258CC}">
      <dsp:nvSpPr>
        <dsp:cNvPr id="0" name=""/>
        <dsp:cNvSpPr/>
      </dsp:nvSpPr>
      <dsp:spPr>
        <a:xfrm>
          <a:off x="5542484" y="722017"/>
          <a:ext cx="500800" cy="50080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72F14CB-6368-44B5-AABA-D4DB78BD2854}">
      <dsp:nvSpPr>
        <dsp:cNvPr id="0" name=""/>
        <dsp:cNvSpPr/>
      </dsp:nvSpPr>
      <dsp:spPr>
        <a:xfrm>
          <a:off x="5046090" y="1720668"/>
          <a:ext cx="1493588" cy="753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0" i="0" kern="1200" cap="none" baseline="0" dirty="0"/>
            <a:t>Lesson Planning (Find, Adapt OER)</a:t>
          </a:r>
          <a:endParaRPr lang="en-US" sz="1400" kern="1200" cap="none" baseline="0" dirty="0"/>
        </a:p>
      </dsp:txBody>
      <dsp:txXfrm>
        <a:off x="5046090" y="1720668"/>
        <a:ext cx="1493588" cy="753667"/>
      </dsp:txXfrm>
    </dsp:sp>
    <dsp:sp modelId="{AD6B0C8E-7A3E-F149-A0E0-F35FF4F7F69F}">
      <dsp:nvSpPr>
        <dsp:cNvPr id="0" name=""/>
        <dsp:cNvSpPr/>
      </dsp:nvSpPr>
      <dsp:spPr>
        <a:xfrm>
          <a:off x="7069096" y="581336"/>
          <a:ext cx="872824" cy="872824"/>
        </a:xfrm>
        <a:prstGeom prst="ellipse">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850A1BC0-1628-2E43-B87E-D424F8B344F5}">
      <dsp:nvSpPr>
        <dsp:cNvPr id="0" name=""/>
        <dsp:cNvSpPr/>
      </dsp:nvSpPr>
      <dsp:spPr>
        <a:xfrm>
          <a:off x="7255108" y="767348"/>
          <a:ext cx="500800" cy="50080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34B295-A04B-0C46-A956-A4837AFBD8CB}">
      <dsp:nvSpPr>
        <dsp:cNvPr id="0" name=""/>
        <dsp:cNvSpPr/>
      </dsp:nvSpPr>
      <dsp:spPr>
        <a:xfrm>
          <a:off x="6790079" y="1726023"/>
          <a:ext cx="1430859" cy="57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cap="none" baseline="0" dirty="0"/>
            <a:t>Learning &amp; Teaching</a:t>
          </a:r>
        </a:p>
      </dsp:txBody>
      <dsp:txXfrm>
        <a:off x="6790079" y="1726023"/>
        <a:ext cx="1430859" cy="57234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2" name="Google Shape;742;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Claudia</a:t>
            </a:r>
            <a:endParaRPr/>
          </a:p>
        </p:txBody>
      </p:sp>
      <p:sp>
        <p:nvSpPr>
          <p:cNvPr id="743" name="Google Shape;743;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20942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98249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31805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80052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61441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E5159-5E03-E9C1-DE83-0BEB1F9191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DECC1-657A-C7A2-F8EF-4628CC27A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C682A3-020B-A071-4D72-8AABAF05A4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912CE9-4F90-5FD1-80F4-0BBDDCBCD85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73134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7403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79263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34625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227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31938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73915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43919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76088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21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69351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05449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0"/>
          <p:cNvSpPr txBox="1">
            <a:spLocks noGrp="1"/>
          </p:cNvSpPr>
          <p:nvPr>
            <p:ph type="ctrTitle"/>
          </p:nvPr>
        </p:nvSpPr>
        <p:spPr>
          <a:xfrm>
            <a:off x="685800" y="1333501"/>
            <a:ext cx="7772400" cy="13668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4400"/>
              <a:buFont typeface="Arial"/>
              <a:buNone/>
              <a:defRPr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0"/>
          <p:cNvSpPr txBox="1">
            <a:spLocks noGrp="1"/>
          </p:cNvSpPr>
          <p:nvPr>
            <p:ph type="subTitle" idx="1"/>
          </p:nvPr>
        </p:nvSpPr>
        <p:spPr>
          <a:xfrm>
            <a:off x="1371600" y="2767561"/>
            <a:ext cx="6400800" cy="131445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560"/>
              </a:spcBef>
              <a:spcAft>
                <a:spcPts val="0"/>
              </a:spcAft>
              <a:buSzPts val="2800"/>
              <a:buNone/>
              <a:defRPr>
                <a:solidFill>
                  <a:schemeClr val="accent2"/>
                </a:solidFill>
                <a:latin typeface="Arial"/>
                <a:ea typeface="Arial"/>
                <a:cs typeface="Arial"/>
                <a:sym typeface="Arial"/>
              </a:defRPr>
            </a:lvl1pPr>
            <a:lvl2pPr lvl="1" algn="ctr">
              <a:lnSpc>
                <a:spcPct val="100000"/>
              </a:lnSpc>
              <a:spcBef>
                <a:spcPts val="520"/>
              </a:spcBef>
              <a:spcAft>
                <a:spcPts val="0"/>
              </a:spcAft>
              <a:buSzPts val="26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80"/>
              </a:spcBef>
              <a:spcAft>
                <a:spcPts val="0"/>
              </a:spcAft>
              <a:buSzPts val="2400"/>
              <a:buNone/>
              <a:defRPr>
                <a:solidFill>
                  <a:srgbClr val="888888"/>
                </a:solidFill>
              </a:defRPr>
            </a:lvl4pPr>
            <a:lvl5pPr lvl="4" algn="ctr">
              <a:lnSpc>
                <a:spcPct val="100000"/>
              </a:lnSpc>
              <a:spcBef>
                <a:spcPts val="360"/>
              </a:spcBef>
              <a:spcAft>
                <a:spcPts val="0"/>
              </a:spcAft>
              <a:buClr>
                <a:srgbClr val="888888"/>
              </a:buClr>
              <a:buSzPts val="18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0" name="Google Shape;20;p10"/>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0"/>
          <p:cNvSpPr txBox="1">
            <a:spLocks noGrp="1"/>
          </p:cNvSpPr>
          <p:nvPr>
            <p:ph type="sldNum" idx="12"/>
          </p:nvPr>
        </p:nvSpPr>
        <p:spPr>
          <a:xfrm>
            <a:off x="8484446" y="4599171"/>
            <a:ext cx="374419" cy="23838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view 0">
  <p:cSld name="Overview 0">
    <p:spTree>
      <p:nvGrpSpPr>
        <p:cNvPr id="1" name="Shape 35"/>
        <p:cNvGrpSpPr/>
        <p:nvPr/>
      </p:nvGrpSpPr>
      <p:grpSpPr>
        <a:xfrm>
          <a:off x="0" y="0"/>
          <a:ext cx="0" cy="0"/>
          <a:chOff x="0" y="0"/>
          <a:chExt cx="0" cy="0"/>
        </a:xfrm>
      </p:grpSpPr>
      <p:sp>
        <p:nvSpPr>
          <p:cNvPr id="36" name="Google Shape;36;p17"/>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7"/>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grpSp>
        <p:nvGrpSpPr>
          <p:cNvPr id="39" name="Google Shape;39;p17"/>
          <p:cNvGrpSpPr/>
          <p:nvPr/>
        </p:nvGrpSpPr>
        <p:grpSpPr>
          <a:xfrm>
            <a:off x="5058445" y="3183660"/>
            <a:ext cx="852933" cy="865159"/>
            <a:chOff x="2285781" y="4847654"/>
            <a:chExt cx="952480" cy="966132"/>
          </a:xfrm>
        </p:grpSpPr>
        <p:sp>
          <p:nvSpPr>
            <p:cNvPr id="40" name="Google Shape;40;p17"/>
            <p:cNvSpPr/>
            <p:nvPr/>
          </p:nvSpPr>
          <p:spPr>
            <a:xfrm>
              <a:off x="2346028" y="4908765"/>
              <a:ext cx="840592"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1" name="Google Shape;41;p17"/>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42" name="Google Shape;42;p17"/>
          <p:cNvGrpSpPr/>
          <p:nvPr/>
        </p:nvGrpSpPr>
        <p:grpSpPr>
          <a:xfrm>
            <a:off x="3240359" y="2131185"/>
            <a:ext cx="852933" cy="865159"/>
            <a:chOff x="2285781" y="4847654"/>
            <a:chExt cx="952480" cy="966132"/>
          </a:xfrm>
        </p:grpSpPr>
        <p:sp>
          <p:nvSpPr>
            <p:cNvPr id="43" name="Google Shape;43;p17"/>
            <p:cNvSpPr/>
            <p:nvPr/>
          </p:nvSpPr>
          <p:spPr>
            <a:xfrm>
              <a:off x="2346028" y="4908765"/>
              <a:ext cx="840592" cy="852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4" name="Google Shape;44;p17"/>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45" name="Google Shape;45;p17"/>
          <p:cNvCxnSpPr/>
          <p:nvPr/>
        </p:nvCxnSpPr>
        <p:spPr>
          <a:xfrm>
            <a:off x="4572000" y="1576633"/>
            <a:ext cx="0" cy="936881"/>
          </a:xfrm>
          <a:prstGeom prst="straightConnector1">
            <a:avLst/>
          </a:prstGeom>
          <a:noFill/>
          <a:ln w="25400" cap="flat" cmpd="sng">
            <a:solidFill>
              <a:srgbClr val="D8D8D8"/>
            </a:solidFill>
            <a:prstDash val="dot"/>
            <a:round/>
            <a:headEnd type="none" w="sm" len="sm"/>
            <a:tailEnd type="none" w="sm" len="sm"/>
          </a:ln>
        </p:spPr>
      </p:cxnSp>
      <p:sp>
        <p:nvSpPr>
          <p:cNvPr id="46" name="Google Shape;46;p17"/>
          <p:cNvSpPr/>
          <p:nvPr/>
        </p:nvSpPr>
        <p:spPr>
          <a:xfrm>
            <a:off x="4529580" y="2525198"/>
            <a:ext cx="84841" cy="84842"/>
          </a:xfrm>
          <a:prstGeom prst="ellipse">
            <a:avLst/>
          </a:prstGeom>
          <a:solidFill>
            <a:schemeClr val="accent1"/>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47" name="Google Shape;47;p17"/>
          <p:cNvCxnSpPr/>
          <p:nvPr/>
        </p:nvCxnSpPr>
        <p:spPr>
          <a:xfrm>
            <a:off x="4136011" y="2581760"/>
            <a:ext cx="393569" cy="0"/>
          </a:xfrm>
          <a:prstGeom prst="straightConnector1">
            <a:avLst/>
          </a:prstGeom>
          <a:noFill/>
          <a:ln w="25400" cap="flat" cmpd="sng">
            <a:solidFill>
              <a:srgbClr val="D8D8D8"/>
            </a:solidFill>
            <a:prstDash val="dot"/>
            <a:round/>
            <a:headEnd type="none" w="sm" len="sm"/>
            <a:tailEnd type="none" w="sm" len="sm"/>
          </a:ln>
        </p:spPr>
      </p:cxnSp>
      <p:cxnSp>
        <p:nvCxnSpPr>
          <p:cNvPr id="48" name="Google Shape;48;p17"/>
          <p:cNvCxnSpPr/>
          <p:nvPr/>
        </p:nvCxnSpPr>
        <p:spPr>
          <a:xfrm>
            <a:off x="4572000" y="2616601"/>
            <a:ext cx="0" cy="936881"/>
          </a:xfrm>
          <a:prstGeom prst="straightConnector1">
            <a:avLst/>
          </a:prstGeom>
          <a:noFill/>
          <a:ln w="25400" cap="flat" cmpd="sng">
            <a:solidFill>
              <a:srgbClr val="D8D8D8"/>
            </a:solidFill>
            <a:prstDash val="dot"/>
            <a:round/>
            <a:headEnd type="none" w="sm" len="sm"/>
            <a:tailEnd type="none" w="sm" len="sm"/>
          </a:ln>
        </p:spPr>
      </p:cxnSp>
      <p:sp>
        <p:nvSpPr>
          <p:cNvPr id="49" name="Google Shape;49;p17"/>
          <p:cNvSpPr/>
          <p:nvPr/>
        </p:nvSpPr>
        <p:spPr>
          <a:xfrm>
            <a:off x="4529580" y="3565167"/>
            <a:ext cx="84841" cy="84842"/>
          </a:xfrm>
          <a:prstGeom prst="ellipse">
            <a:avLst/>
          </a:prstGeom>
          <a:solidFill>
            <a:schemeClr val="accent2"/>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50" name="Google Shape;50;p17"/>
          <p:cNvCxnSpPr/>
          <p:nvPr/>
        </p:nvCxnSpPr>
        <p:spPr>
          <a:xfrm>
            <a:off x="4614421" y="3621728"/>
            <a:ext cx="393569" cy="0"/>
          </a:xfrm>
          <a:prstGeom prst="straightConnector1">
            <a:avLst/>
          </a:prstGeom>
          <a:noFill/>
          <a:ln w="25400" cap="flat" cmpd="sng">
            <a:solidFill>
              <a:srgbClr val="D8D8D8"/>
            </a:solidFill>
            <a:prstDash val="dot"/>
            <a:round/>
            <a:headEnd type="none" w="sm" len="sm"/>
            <a:tailEnd type="none" w="sm" len="sm"/>
          </a:ln>
        </p:spPr>
      </p:cxnSp>
      <p:cxnSp>
        <p:nvCxnSpPr>
          <p:cNvPr id="51" name="Google Shape;51;p17"/>
          <p:cNvCxnSpPr/>
          <p:nvPr/>
        </p:nvCxnSpPr>
        <p:spPr>
          <a:xfrm>
            <a:off x="4572000" y="3650008"/>
            <a:ext cx="0" cy="1493492"/>
          </a:xfrm>
          <a:prstGeom prst="straightConnector1">
            <a:avLst/>
          </a:prstGeom>
          <a:noFill/>
          <a:ln w="25400" cap="flat" cmpd="sng">
            <a:solidFill>
              <a:srgbClr val="D8D8D8"/>
            </a:solidFill>
            <a:prstDash val="dot"/>
            <a:round/>
            <a:headEnd type="none" w="sm" len="sm"/>
            <a:tailEnd type="none" w="sm" len="sm"/>
          </a:ln>
        </p:spPr>
      </p:cxnSp>
      <p:cxnSp>
        <p:nvCxnSpPr>
          <p:cNvPr id="52" name="Google Shape;52;p17"/>
          <p:cNvCxnSpPr/>
          <p:nvPr/>
        </p:nvCxnSpPr>
        <p:spPr>
          <a:xfrm>
            <a:off x="4292376" y="1562999"/>
            <a:ext cx="552954" cy="0"/>
          </a:xfrm>
          <a:prstGeom prst="straightConnector1">
            <a:avLst/>
          </a:prstGeom>
          <a:noFill/>
          <a:ln w="25400" cap="flat" cmpd="sng">
            <a:solidFill>
              <a:srgbClr val="D8D8D8"/>
            </a:solidFill>
            <a:prstDash val="dot"/>
            <a:round/>
            <a:headEnd type="diamond" w="med" len="med"/>
            <a:tailEnd type="diamond" w="med" len="med"/>
          </a:ln>
        </p:spPr>
      </p:cxnSp>
      <p:sp>
        <p:nvSpPr>
          <p:cNvPr id="53" name="Google Shape;53;p17"/>
          <p:cNvSpPr txBox="1">
            <a:spLocks noGrp="1"/>
          </p:cNvSpPr>
          <p:nvPr>
            <p:ph type="body" idx="1"/>
          </p:nvPr>
        </p:nvSpPr>
        <p:spPr>
          <a:xfrm>
            <a:off x="6030006" y="3521276"/>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4" name="Google Shape;54;p17"/>
          <p:cNvSpPr txBox="1">
            <a:spLocks noGrp="1"/>
          </p:cNvSpPr>
          <p:nvPr>
            <p:ph type="body" idx="2"/>
          </p:nvPr>
        </p:nvSpPr>
        <p:spPr>
          <a:xfrm>
            <a:off x="5929944" y="3238259"/>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 name="Google Shape;55;p17"/>
          <p:cNvSpPr txBox="1">
            <a:spLocks noGrp="1"/>
          </p:cNvSpPr>
          <p:nvPr>
            <p:ph type="body" idx="3"/>
          </p:nvPr>
        </p:nvSpPr>
        <p:spPr>
          <a:xfrm>
            <a:off x="1507868" y="2422622"/>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6" name="Google Shape;56;p17"/>
          <p:cNvSpPr txBox="1">
            <a:spLocks noGrp="1"/>
          </p:cNvSpPr>
          <p:nvPr>
            <p:ph type="body" idx="4"/>
          </p:nvPr>
        </p:nvSpPr>
        <p:spPr>
          <a:xfrm>
            <a:off x="1099639" y="2131185"/>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ppt_w</p:attrName>
                                        </p:attrNameLst>
                                      </p:cBhvr>
                                      <p:tavLst>
                                        <p:tav tm="0">
                                          <p:val>
                                            <p:strVal val="0"/>
                                          </p:val>
                                        </p:tav>
                                        <p:tav tm="100000">
                                          <p:val>
                                            <p:strVal val="#ppt_w"/>
                                          </p:val>
                                        </p:tav>
                                      </p:tavLst>
                                    </p:anim>
                                    <p:anim calcmode="lin" valueType="num">
                                      <p:cBhvr additive="base">
                                        <p:cTn id="16" dur="500"/>
                                        <p:tgtEl>
                                          <p:spTgt spid="46"/>
                                        </p:tgtEl>
                                        <p:attrNameLst>
                                          <p:attrName>ppt_h</p:attrName>
                                        </p:attrNameLst>
                                      </p:cBhvr>
                                      <p:tavLst>
                                        <p:tav tm="0">
                                          <p:val>
                                            <p:strVal val="0"/>
                                          </p:val>
                                        </p:tav>
                                        <p:tav tm="100000">
                                          <p:val>
                                            <p:strVal val="#ppt_h"/>
                                          </p:val>
                                        </p:tav>
                                      </p:tavLst>
                                    </p:anim>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500"/>
                                        <p:tgtEl>
                                          <p:spTgt spid="4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childTnLst>
                          </p:cTn>
                        </p:par>
                        <p:par>
                          <p:cTn id="29" fill="hold">
                            <p:stCondLst>
                              <p:cond delay="3000"/>
                            </p:stCondLst>
                            <p:childTnLst>
                              <p:par>
                                <p:cTn id="30" presetID="23" presetClass="entr" presetSubtype="16" fill="hold"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p:tgtEl>
                                          <p:spTgt spid="49"/>
                                        </p:tgtEl>
                                        <p:attrNameLst>
                                          <p:attrName>ppt_w</p:attrName>
                                        </p:attrNameLst>
                                      </p:cBhvr>
                                      <p:tavLst>
                                        <p:tav tm="0">
                                          <p:val>
                                            <p:strVal val="0"/>
                                          </p:val>
                                        </p:tav>
                                        <p:tav tm="100000">
                                          <p:val>
                                            <p:strVal val="#ppt_w"/>
                                          </p:val>
                                        </p:tav>
                                      </p:tavLst>
                                    </p:anim>
                                    <p:anim calcmode="lin" valueType="num">
                                      <p:cBhvr additive="base">
                                        <p:cTn id="33" dur="500"/>
                                        <p:tgtEl>
                                          <p:spTgt spid="49"/>
                                        </p:tgtEl>
                                        <p:attrNameLst>
                                          <p:attrName>ppt_h</p:attrName>
                                        </p:attrNameLst>
                                      </p:cBhvr>
                                      <p:tavLst>
                                        <p:tav tm="0">
                                          <p:val>
                                            <p:strVal val="0"/>
                                          </p:val>
                                        </p:tav>
                                        <p:tav tm="100000">
                                          <p:val>
                                            <p:strVal val="#ppt_h"/>
                                          </p:val>
                                        </p:tav>
                                      </p:tavLst>
                                    </p:anim>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verview 2">
  <p:cSld name="Overview 2">
    <p:spTree>
      <p:nvGrpSpPr>
        <p:cNvPr id="1" name="Shape 57"/>
        <p:cNvGrpSpPr/>
        <p:nvPr/>
      </p:nvGrpSpPr>
      <p:grpSpPr>
        <a:xfrm>
          <a:off x="0" y="0"/>
          <a:ext cx="0" cy="0"/>
          <a:chOff x="0" y="0"/>
          <a:chExt cx="0" cy="0"/>
        </a:xfrm>
      </p:grpSpPr>
      <p:sp>
        <p:nvSpPr>
          <p:cNvPr id="58" name="Google Shape;58;p18"/>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8"/>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0" name="Google Shape;60;p18"/>
          <p:cNvSpPr txBox="1">
            <a:spLocks noGrp="1"/>
          </p:cNvSpPr>
          <p:nvPr>
            <p:ph type="body" idx="1"/>
          </p:nvPr>
        </p:nvSpPr>
        <p:spPr>
          <a:xfrm>
            <a:off x="1492500" y="865763"/>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 name="Google Shape;61;p18"/>
          <p:cNvSpPr txBox="1">
            <a:spLocks noGrp="1"/>
          </p:cNvSpPr>
          <p:nvPr>
            <p:ph type="body" idx="2"/>
          </p:nvPr>
        </p:nvSpPr>
        <p:spPr>
          <a:xfrm>
            <a:off x="1492500" y="2974747"/>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2" name="Google Shape;62;p18"/>
          <p:cNvSpPr txBox="1">
            <a:spLocks noGrp="1"/>
          </p:cNvSpPr>
          <p:nvPr>
            <p:ph type="body" idx="3"/>
          </p:nvPr>
        </p:nvSpPr>
        <p:spPr>
          <a:xfrm>
            <a:off x="6019800" y="1933535"/>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3" name="Google Shape;63;p18"/>
          <p:cNvSpPr txBox="1">
            <a:spLocks noGrp="1"/>
          </p:cNvSpPr>
          <p:nvPr>
            <p:ph type="body" idx="4"/>
          </p:nvPr>
        </p:nvSpPr>
        <p:spPr>
          <a:xfrm>
            <a:off x="6019800" y="4029037"/>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4" name="Google Shape;64;p18"/>
          <p:cNvSpPr txBox="1">
            <a:spLocks noGrp="1"/>
          </p:cNvSpPr>
          <p:nvPr>
            <p:ph type="body" idx="5"/>
          </p:nvPr>
        </p:nvSpPr>
        <p:spPr>
          <a:xfrm>
            <a:off x="1120356" y="584450"/>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5" name="Google Shape;65;p18"/>
          <p:cNvSpPr txBox="1">
            <a:spLocks noGrp="1"/>
          </p:cNvSpPr>
          <p:nvPr>
            <p:ph type="body" idx="6"/>
          </p:nvPr>
        </p:nvSpPr>
        <p:spPr>
          <a:xfrm>
            <a:off x="1128053" y="2683311"/>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6" name="Google Shape;66;p18"/>
          <p:cNvSpPr txBox="1">
            <a:spLocks noGrp="1"/>
          </p:cNvSpPr>
          <p:nvPr>
            <p:ph type="body" idx="7"/>
          </p:nvPr>
        </p:nvSpPr>
        <p:spPr>
          <a:xfrm>
            <a:off x="5919739" y="1647601"/>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7" name="Google Shape;67;p18"/>
          <p:cNvSpPr txBox="1">
            <a:spLocks noGrp="1"/>
          </p:cNvSpPr>
          <p:nvPr>
            <p:ph type="body" idx="8"/>
          </p:nvPr>
        </p:nvSpPr>
        <p:spPr>
          <a:xfrm>
            <a:off x="5919739" y="3746020"/>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68" name="Google Shape;68;p18"/>
          <p:cNvGrpSpPr/>
          <p:nvPr/>
        </p:nvGrpSpPr>
        <p:grpSpPr>
          <a:xfrm>
            <a:off x="5077037" y="1608950"/>
            <a:ext cx="852933" cy="865159"/>
            <a:chOff x="2285781" y="4847654"/>
            <a:chExt cx="952480" cy="966132"/>
          </a:xfrm>
        </p:grpSpPr>
        <p:sp>
          <p:nvSpPr>
            <p:cNvPr id="69" name="Google Shape;69;p18"/>
            <p:cNvSpPr/>
            <p:nvPr/>
          </p:nvSpPr>
          <p:spPr>
            <a:xfrm>
              <a:off x="2346028" y="4908765"/>
              <a:ext cx="840592" cy="85264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0" name="Google Shape;70;p18"/>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71" name="Google Shape;71;p18"/>
          <p:cNvGrpSpPr/>
          <p:nvPr/>
        </p:nvGrpSpPr>
        <p:grpSpPr>
          <a:xfrm>
            <a:off x="3258950" y="556475"/>
            <a:ext cx="852933" cy="865159"/>
            <a:chOff x="2285781" y="4847654"/>
            <a:chExt cx="952480" cy="966132"/>
          </a:xfrm>
        </p:grpSpPr>
        <p:sp>
          <p:nvSpPr>
            <p:cNvPr id="72" name="Google Shape;72;p18"/>
            <p:cNvSpPr/>
            <p:nvPr/>
          </p:nvSpPr>
          <p:spPr>
            <a:xfrm>
              <a:off x="2346028" y="4908765"/>
              <a:ext cx="840592" cy="8526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3" name="Google Shape;73;p18"/>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74" name="Google Shape;74;p18"/>
          <p:cNvCxnSpPr/>
          <p:nvPr/>
        </p:nvCxnSpPr>
        <p:spPr>
          <a:xfrm>
            <a:off x="4590592" y="1923"/>
            <a:ext cx="0" cy="936881"/>
          </a:xfrm>
          <a:prstGeom prst="straightConnector1">
            <a:avLst/>
          </a:prstGeom>
          <a:noFill/>
          <a:ln w="25400" cap="flat" cmpd="sng">
            <a:solidFill>
              <a:srgbClr val="D8D8D8"/>
            </a:solidFill>
            <a:prstDash val="dot"/>
            <a:round/>
            <a:headEnd type="none" w="sm" len="sm"/>
            <a:tailEnd type="none" w="sm" len="sm"/>
          </a:ln>
        </p:spPr>
      </p:cxnSp>
      <p:sp>
        <p:nvSpPr>
          <p:cNvPr id="75" name="Google Shape;75;p18"/>
          <p:cNvSpPr/>
          <p:nvPr/>
        </p:nvSpPr>
        <p:spPr>
          <a:xfrm>
            <a:off x="4548172" y="950488"/>
            <a:ext cx="84841" cy="84842"/>
          </a:xfrm>
          <a:prstGeom prst="ellipse">
            <a:avLst/>
          </a:prstGeom>
          <a:solidFill>
            <a:schemeClr val="accent3"/>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76" name="Google Shape;76;p18"/>
          <p:cNvCxnSpPr/>
          <p:nvPr/>
        </p:nvCxnSpPr>
        <p:spPr>
          <a:xfrm>
            <a:off x="4154603" y="1007050"/>
            <a:ext cx="393569" cy="0"/>
          </a:xfrm>
          <a:prstGeom prst="straightConnector1">
            <a:avLst/>
          </a:prstGeom>
          <a:noFill/>
          <a:ln w="25400" cap="flat" cmpd="sng">
            <a:solidFill>
              <a:srgbClr val="D8D8D8"/>
            </a:solidFill>
            <a:prstDash val="dot"/>
            <a:round/>
            <a:headEnd type="none" w="sm" len="sm"/>
            <a:tailEnd type="none" w="sm" len="sm"/>
          </a:ln>
        </p:spPr>
      </p:cxnSp>
      <p:cxnSp>
        <p:nvCxnSpPr>
          <p:cNvPr id="77" name="Google Shape;77;p18"/>
          <p:cNvCxnSpPr/>
          <p:nvPr/>
        </p:nvCxnSpPr>
        <p:spPr>
          <a:xfrm>
            <a:off x="4590592" y="1041892"/>
            <a:ext cx="0" cy="936881"/>
          </a:xfrm>
          <a:prstGeom prst="straightConnector1">
            <a:avLst/>
          </a:prstGeom>
          <a:noFill/>
          <a:ln w="25400" cap="flat" cmpd="sng">
            <a:solidFill>
              <a:srgbClr val="D8D8D8"/>
            </a:solidFill>
            <a:prstDash val="dot"/>
            <a:round/>
            <a:headEnd type="none" w="sm" len="sm"/>
            <a:tailEnd type="none" w="sm" len="sm"/>
          </a:ln>
        </p:spPr>
      </p:cxnSp>
      <p:sp>
        <p:nvSpPr>
          <p:cNvPr id="78" name="Google Shape;78;p18"/>
          <p:cNvSpPr/>
          <p:nvPr/>
        </p:nvSpPr>
        <p:spPr>
          <a:xfrm>
            <a:off x="4548172" y="1990457"/>
            <a:ext cx="84841" cy="84842"/>
          </a:xfrm>
          <a:prstGeom prst="ellipse">
            <a:avLst/>
          </a:prstGeom>
          <a:solidFill>
            <a:schemeClr val="accent4"/>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79" name="Google Shape;79;p18"/>
          <p:cNvCxnSpPr/>
          <p:nvPr/>
        </p:nvCxnSpPr>
        <p:spPr>
          <a:xfrm>
            <a:off x="4633013" y="2047019"/>
            <a:ext cx="393569" cy="0"/>
          </a:xfrm>
          <a:prstGeom prst="straightConnector1">
            <a:avLst/>
          </a:prstGeom>
          <a:noFill/>
          <a:ln w="25400" cap="flat" cmpd="sng">
            <a:solidFill>
              <a:srgbClr val="D8D8D8"/>
            </a:solidFill>
            <a:prstDash val="dot"/>
            <a:round/>
            <a:headEnd type="none" w="sm" len="sm"/>
            <a:tailEnd type="none" w="sm" len="sm"/>
          </a:ln>
        </p:spPr>
      </p:cxnSp>
      <p:grpSp>
        <p:nvGrpSpPr>
          <p:cNvPr id="80" name="Google Shape;80;p18"/>
          <p:cNvGrpSpPr/>
          <p:nvPr/>
        </p:nvGrpSpPr>
        <p:grpSpPr>
          <a:xfrm>
            <a:off x="5079163" y="3696227"/>
            <a:ext cx="852933" cy="865159"/>
            <a:chOff x="2285781" y="4847654"/>
            <a:chExt cx="952480" cy="966132"/>
          </a:xfrm>
        </p:grpSpPr>
        <p:sp>
          <p:nvSpPr>
            <p:cNvPr id="81" name="Google Shape;81;p18"/>
            <p:cNvSpPr/>
            <p:nvPr/>
          </p:nvSpPr>
          <p:spPr>
            <a:xfrm>
              <a:off x="2346028" y="4908765"/>
              <a:ext cx="840592" cy="852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2" name="Google Shape;82;p18"/>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83" name="Google Shape;83;p18"/>
          <p:cNvGrpSpPr/>
          <p:nvPr/>
        </p:nvGrpSpPr>
        <p:grpSpPr>
          <a:xfrm>
            <a:off x="3261076" y="2643752"/>
            <a:ext cx="852933" cy="865159"/>
            <a:chOff x="2285781" y="4847654"/>
            <a:chExt cx="952480" cy="966132"/>
          </a:xfrm>
        </p:grpSpPr>
        <p:sp>
          <p:nvSpPr>
            <p:cNvPr id="84" name="Google Shape;84;p18"/>
            <p:cNvSpPr/>
            <p:nvPr/>
          </p:nvSpPr>
          <p:spPr>
            <a:xfrm>
              <a:off x="2346028" y="4908765"/>
              <a:ext cx="840592" cy="85264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5" name="Google Shape;85;p18"/>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86" name="Google Shape;86;p18"/>
          <p:cNvCxnSpPr/>
          <p:nvPr/>
        </p:nvCxnSpPr>
        <p:spPr>
          <a:xfrm>
            <a:off x="4592717" y="2089200"/>
            <a:ext cx="0" cy="936881"/>
          </a:xfrm>
          <a:prstGeom prst="straightConnector1">
            <a:avLst/>
          </a:prstGeom>
          <a:noFill/>
          <a:ln w="25400" cap="flat" cmpd="sng">
            <a:solidFill>
              <a:srgbClr val="D8D8D8"/>
            </a:solidFill>
            <a:prstDash val="dot"/>
            <a:round/>
            <a:headEnd type="none" w="sm" len="sm"/>
            <a:tailEnd type="none" w="sm" len="sm"/>
          </a:ln>
        </p:spPr>
      </p:cxnSp>
      <p:sp>
        <p:nvSpPr>
          <p:cNvPr id="87" name="Google Shape;87;p18"/>
          <p:cNvSpPr/>
          <p:nvPr/>
        </p:nvSpPr>
        <p:spPr>
          <a:xfrm>
            <a:off x="4550297" y="3037765"/>
            <a:ext cx="84841" cy="84842"/>
          </a:xfrm>
          <a:prstGeom prst="ellipse">
            <a:avLst/>
          </a:prstGeom>
          <a:solidFill>
            <a:schemeClr val="accent5"/>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88" name="Google Shape;88;p18"/>
          <p:cNvCxnSpPr/>
          <p:nvPr/>
        </p:nvCxnSpPr>
        <p:spPr>
          <a:xfrm>
            <a:off x="4156728" y="3094327"/>
            <a:ext cx="393569" cy="0"/>
          </a:xfrm>
          <a:prstGeom prst="straightConnector1">
            <a:avLst/>
          </a:prstGeom>
          <a:noFill/>
          <a:ln w="25400" cap="flat" cmpd="sng">
            <a:solidFill>
              <a:srgbClr val="D8D8D8"/>
            </a:solidFill>
            <a:prstDash val="dot"/>
            <a:round/>
            <a:headEnd type="none" w="sm" len="sm"/>
            <a:tailEnd type="none" w="sm" len="sm"/>
          </a:ln>
        </p:spPr>
      </p:cxnSp>
      <p:cxnSp>
        <p:nvCxnSpPr>
          <p:cNvPr id="89" name="Google Shape;89;p18"/>
          <p:cNvCxnSpPr/>
          <p:nvPr/>
        </p:nvCxnSpPr>
        <p:spPr>
          <a:xfrm>
            <a:off x="4592717" y="3129168"/>
            <a:ext cx="0" cy="936881"/>
          </a:xfrm>
          <a:prstGeom prst="straightConnector1">
            <a:avLst/>
          </a:prstGeom>
          <a:noFill/>
          <a:ln w="25400" cap="flat" cmpd="sng">
            <a:solidFill>
              <a:srgbClr val="D8D8D8"/>
            </a:solidFill>
            <a:prstDash val="dot"/>
            <a:round/>
            <a:headEnd type="none" w="sm" len="sm"/>
            <a:tailEnd type="none" w="sm" len="sm"/>
          </a:ln>
        </p:spPr>
      </p:cxnSp>
      <p:sp>
        <p:nvSpPr>
          <p:cNvPr id="90" name="Google Shape;90;p18"/>
          <p:cNvSpPr/>
          <p:nvPr/>
        </p:nvSpPr>
        <p:spPr>
          <a:xfrm>
            <a:off x="4550297" y="4077734"/>
            <a:ext cx="84841" cy="84842"/>
          </a:xfrm>
          <a:prstGeom prst="ellipse">
            <a:avLst/>
          </a:prstGeom>
          <a:solidFill>
            <a:schemeClr val="accent1"/>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91" name="Google Shape;91;p18"/>
          <p:cNvCxnSpPr/>
          <p:nvPr/>
        </p:nvCxnSpPr>
        <p:spPr>
          <a:xfrm>
            <a:off x="4635139" y="4134295"/>
            <a:ext cx="393569" cy="0"/>
          </a:xfrm>
          <a:prstGeom prst="straightConnector1">
            <a:avLst/>
          </a:prstGeom>
          <a:noFill/>
          <a:ln w="25400" cap="flat" cmpd="sng">
            <a:solidFill>
              <a:srgbClr val="D8D8D8"/>
            </a:solidFill>
            <a:prstDash val="dot"/>
            <a:round/>
            <a:headEnd type="none" w="sm" len="sm"/>
            <a:tailEnd type="none" w="sm" len="sm"/>
          </a:ln>
        </p:spPr>
      </p:cxnSp>
      <p:cxnSp>
        <p:nvCxnSpPr>
          <p:cNvPr id="92" name="Google Shape;92;p18"/>
          <p:cNvCxnSpPr/>
          <p:nvPr/>
        </p:nvCxnSpPr>
        <p:spPr>
          <a:xfrm>
            <a:off x="4590592" y="4184694"/>
            <a:ext cx="0" cy="936881"/>
          </a:xfrm>
          <a:prstGeom prst="straightConnector1">
            <a:avLst/>
          </a:prstGeom>
          <a:noFill/>
          <a:ln w="25400" cap="flat" cmpd="sng">
            <a:solidFill>
              <a:srgbClr val="D8D8D8"/>
            </a:solidFill>
            <a:prstDash val="dot"/>
            <a:round/>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p:tgtEl>
                                          <p:spTgt spid="75"/>
                                        </p:tgtEl>
                                        <p:attrNameLst>
                                          <p:attrName>ppt_w</p:attrName>
                                        </p:attrNameLst>
                                      </p:cBhvr>
                                      <p:tavLst>
                                        <p:tav tm="0">
                                          <p:val>
                                            <p:strVal val="0"/>
                                          </p:val>
                                        </p:tav>
                                        <p:tav tm="100000">
                                          <p:val>
                                            <p:strVal val="#ppt_w"/>
                                          </p:val>
                                        </p:tav>
                                      </p:tavLst>
                                    </p:anim>
                                    <p:anim calcmode="lin" valueType="num">
                                      <p:cBhvr additive="base">
                                        <p:cTn id="12" dur="500"/>
                                        <p:tgtEl>
                                          <p:spTgt spid="75"/>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fade">
                                      <p:cBhvr>
                                        <p:cTn id="16" dur="500"/>
                                        <p:tgtEl>
                                          <p:spTgt spid="76"/>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500"/>
                                        <p:tgtEl>
                                          <p:spTgt spid="71"/>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fade">
                                      <p:cBhvr>
                                        <p:cTn id="24" dur="500"/>
                                        <p:tgtEl>
                                          <p:spTgt spid="77"/>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 calcmode="lin" valueType="num">
                                      <p:cBhvr additive="base">
                                        <p:cTn id="28" dur="500"/>
                                        <p:tgtEl>
                                          <p:spTgt spid="78"/>
                                        </p:tgtEl>
                                        <p:attrNameLst>
                                          <p:attrName>ppt_w</p:attrName>
                                        </p:attrNameLst>
                                      </p:cBhvr>
                                      <p:tavLst>
                                        <p:tav tm="0">
                                          <p:val>
                                            <p:strVal val="0"/>
                                          </p:val>
                                        </p:tav>
                                        <p:tav tm="100000">
                                          <p:val>
                                            <p:strVal val="#ppt_w"/>
                                          </p:val>
                                        </p:tav>
                                      </p:tavLst>
                                    </p:anim>
                                    <p:anim calcmode="lin" valueType="num">
                                      <p:cBhvr additive="base">
                                        <p:cTn id="29" dur="500"/>
                                        <p:tgtEl>
                                          <p:spTgt spid="78"/>
                                        </p:tgtEl>
                                        <p:attrNameLst>
                                          <p:attrName>ppt_h</p:attrName>
                                        </p:attrNameLst>
                                      </p:cBhvr>
                                      <p:tavLst>
                                        <p:tav tm="0">
                                          <p:val>
                                            <p:strVal val="0"/>
                                          </p:val>
                                        </p:tav>
                                        <p:tav tm="100000">
                                          <p:val>
                                            <p:strVal val="#ppt_h"/>
                                          </p:val>
                                        </p:tav>
                                      </p:tavLst>
                                    </p:anim>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animEffect transition="in" filter="fade">
                                      <p:cBhvr>
                                        <p:cTn id="41" dur="500"/>
                                        <p:tgtEl>
                                          <p:spTgt spid="86"/>
                                        </p:tgtEl>
                                      </p:cBhvr>
                                    </p:animEffect>
                                  </p:childTnLst>
                                </p:cTn>
                              </p:par>
                            </p:childTnLst>
                          </p:cTn>
                        </p:par>
                        <p:par>
                          <p:cTn id="42" fill="hold">
                            <p:stCondLst>
                              <p:cond delay="4500"/>
                            </p:stCondLst>
                            <p:childTnLst>
                              <p:par>
                                <p:cTn id="43" presetID="23" presetClass="entr" presetSubtype="16" fill="hold" nodeType="afterEffect">
                                  <p:stCondLst>
                                    <p:cond delay="0"/>
                                  </p:stCondLst>
                                  <p:childTnLst>
                                    <p:set>
                                      <p:cBhvr>
                                        <p:cTn id="44" dur="1" fill="hold">
                                          <p:stCondLst>
                                            <p:cond delay="0"/>
                                          </p:stCondLst>
                                        </p:cTn>
                                        <p:tgtEl>
                                          <p:spTgt spid="87"/>
                                        </p:tgtEl>
                                        <p:attrNameLst>
                                          <p:attrName>style.visibility</p:attrName>
                                        </p:attrNameLst>
                                      </p:cBhvr>
                                      <p:to>
                                        <p:strVal val="visible"/>
                                      </p:to>
                                    </p:set>
                                    <p:anim calcmode="lin" valueType="num">
                                      <p:cBhvr additive="base">
                                        <p:cTn id="45" dur="500"/>
                                        <p:tgtEl>
                                          <p:spTgt spid="87"/>
                                        </p:tgtEl>
                                        <p:attrNameLst>
                                          <p:attrName>ppt_w</p:attrName>
                                        </p:attrNameLst>
                                      </p:cBhvr>
                                      <p:tavLst>
                                        <p:tav tm="0">
                                          <p:val>
                                            <p:strVal val="0"/>
                                          </p:val>
                                        </p:tav>
                                        <p:tav tm="100000">
                                          <p:val>
                                            <p:strVal val="#ppt_w"/>
                                          </p:val>
                                        </p:tav>
                                      </p:tavLst>
                                    </p:anim>
                                    <p:anim calcmode="lin" valueType="num">
                                      <p:cBhvr additive="base">
                                        <p:cTn id="46" dur="500"/>
                                        <p:tgtEl>
                                          <p:spTgt spid="87"/>
                                        </p:tgtEl>
                                        <p:attrNameLst>
                                          <p:attrName>ppt_h</p:attrName>
                                        </p:attrNameLst>
                                      </p:cBhvr>
                                      <p:tavLst>
                                        <p:tav tm="0">
                                          <p:val>
                                            <p:strVal val="0"/>
                                          </p:val>
                                        </p:tav>
                                        <p:tav tm="100000">
                                          <p:val>
                                            <p:strVal val="#ppt_h"/>
                                          </p:val>
                                        </p:tav>
                                      </p:tavLst>
                                    </p:anim>
                                  </p:childTnLst>
                                </p:cTn>
                              </p:par>
                            </p:childTnLst>
                          </p:cTn>
                        </p:par>
                        <p:par>
                          <p:cTn id="47" fill="hold">
                            <p:stCondLst>
                              <p:cond delay="5000"/>
                            </p:stCondLst>
                            <p:childTnLst>
                              <p:par>
                                <p:cTn id="48" presetID="10" presetClass="entr" presetSubtype="0" fill="hold" nodeType="afterEffect">
                                  <p:stCondLst>
                                    <p:cond delay="0"/>
                                  </p:stCondLst>
                                  <p:childTnLst>
                                    <p:set>
                                      <p:cBhvr>
                                        <p:cTn id="49" dur="1" fill="hold">
                                          <p:stCondLst>
                                            <p:cond delay="0"/>
                                          </p:stCondLst>
                                        </p:cTn>
                                        <p:tgtEl>
                                          <p:spTgt spid="88"/>
                                        </p:tgtEl>
                                        <p:attrNameLst>
                                          <p:attrName>style.visibility</p:attrName>
                                        </p:attrNameLst>
                                      </p:cBhvr>
                                      <p:to>
                                        <p:strVal val="visible"/>
                                      </p:to>
                                    </p:set>
                                    <p:animEffect transition="in" filter="fade">
                                      <p:cBhvr>
                                        <p:cTn id="50" dur="500"/>
                                        <p:tgtEl>
                                          <p:spTgt spid="88"/>
                                        </p:tgtEl>
                                      </p:cBhvr>
                                    </p:animEffect>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83"/>
                                        </p:tgtEl>
                                        <p:attrNameLst>
                                          <p:attrName>style.visibility</p:attrName>
                                        </p:attrNameLst>
                                      </p:cBhvr>
                                      <p:to>
                                        <p:strVal val="visible"/>
                                      </p:to>
                                    </p:set>
                                    <p:animEffect transition="in" filter="fade">
                                      <p:cBhvr>
                                        <p:cTn id="54" dur="500"/>
                                        <p:tgtEl>
                                          <p:spTgt spid="83"/>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fade">
                                      <p:cBhvr>
                                        <p:cTn id="58" dur="500"/>
                                        <p:tgtEl>
                                          <p:spTgt spid="89"/>
                                        </p:tgtEl>
                                      </p:cBhvr>
                                    </p:animEffect>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90"/>
                                        </p:tgtEl>
                                        <p:attrNameLst>
                                          <p:attrName>style.visibility</p:attrName>
                                        </p:attrNameLst>
                                      </p:cBhvr>
                                      <p:to>
                                        <p:strVal val="visible"/>
                                      </p:to>
                                    </p:set>
                                    <p:anim calcmode="lin" valueType="num">
                                      <p:cBhvr additive="base">
                                        <p:cTn id="62" dur="500"/>
                                        <p:tgtEl>
                                          <p:spTgt spid="90"/>
                                        </p:tgtEl>
                                        <p:attrNameLst>
                                          <p:attrName>ppt_w</p:attrName>
                                        </p:attrNameLst>
                                      </p:cBhvr>
                                      <p:tavLst>
                                        <p:tav tm="0">
                                          <p:val>
                                            <p:strVal val="0"/>
                                          </p:val>
                                        </p:tav>
                                        <p:tav tm="100000">
                                          <p:val>
                                            <p:strVal val="#ppt_w"/>
                                          </p:val>
                                        </p:tav>
                                      </p:tavLst>
                                    </p:anim>
                                    <p:anim calcmode="lin" valueType="num">
                                      <p:cBhvr additive="base">
                                        <p:cTn id="63" dur="500"/>
                                        <p:tgtEl>
                                          <p:spTgt spid="90"/>
                                        </p:tgtEl>
                                        <p:attrNameLst>
                                          <p:attrName>ppt_h</p:attrName>
                                        </p:attrNameLst>
                                      </p:cBhvr>
                                      <p:tavLst>
                                        <p:tav tm="0">
                                          <p:val>
                                            <p:strVal val="0"/>
                                          </p:val>
                                        </p:tav>
                                        <p:tav tm="100000">
                                          <p:val>
                                            <p:strVal val="#ppt_h"/>
                                          </p:val>
                                        </p:tav>
                                      </p:tavLst>
                                    </p:anim>
                                  </p:childTnLst>
                                </p:cTn>
                              </p:par>
                            </p:childTnLst>
                          </p:cTn>
                        </p:par>
                        <p:par>
                          <p:cTn id="64" fill="hold">
                            <p:stCondLst>
                              <p:cond delay="7000"/>
                            </p:stCondLst>
                            <p:childTnLst>
                              <p:par>
                                <p:cTn id="65" presetID="10" presetClass="entr" presetSubtype="0" fill="hold"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500"/>
                                        <p:tgtEl>
                                          <p:spTgt spid="91"/>
                                        </p:tgtEl>
                                      </p:cBhvr>
                                    </p:animEffect>
                                  </p:childTnLst>
                                </p:cTn>
                              </p:par>
                            </p:childTnLst>
                          </p:cTn>
                        </p:par>
                        <p:par>
                          <p:cTn id="68" fill="hold">
                            <p:stCondLst>
                              <p:cond delay="7500"/>
                            </p:stCondLst>
                            <p:childTnLst>
                              <p:par>
                                <p:cTn id="69" presetID="10" presetClass="entr" presetSubtype="0" fill="hold"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fade">
                                      <p:cBhvr>
                                        <p:cTn id="71" dur="500"/>
                                        <p:tgtEl>
                                          <p:spTgt spid="80"/>
                                        </p:tgtEl>
                                      </p:cBhvr>
                                    </p:animEffect>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fade">
                                      <p:cBhvr>
                                        <p:cTn id="7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verview 3">
  <p:cSld name="Overview 3">
    <p:spTree>
      <p:nvGrpSpPr>
        <p:cNvPr id="1" name="Shape 93"/>
        <p:cNvGrpSpPr/>
        <p:nvPr/>
      </p:nvGrpSpPr>
      <p:grpSpPr>
        <a:xfrm>
          <a:off x="0" y="0"/>
          <a:ext cx="0" cy="0"/>
          <a:chOff x="0" y="0"/>
          <a:chExt cx="0" cy="0"/>
        </a:xfrm>
      </p:grpSpPr>
      <p:sp>
        <p:nvSpPr>
          <p:cNvPr id="94" name="Google Shape;94;p19"/>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9"/>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19"/>
          <p:cNvSpPr txBox="1">
            <a:spLocks noGrp="1"/>
          </p:cNvSpPr>
          <p:nvPr>
            <p:ph type="body" idx="1"/>
          </p:nvPr>
        </p:nvSpPr>
        <p:spPr>
          <a:xfrm>
            <a:off x="1507894" y="3001960"/>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7" name="Google Shape;97;p19"/>
          <p:cNvSpPr txBox="1">
            <a:spLocks noGrp="1"/>
          </p:cNvSpPr>
          <p:nvPr>
            <p:ph type="body" idx="2"/>
          </p:nvPr>
        </p:nvSpPr>
        <p:spPr>
          <a:xfrm>
            <a:off x="1099665" y="2710524"/>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8" name="Google Shape;98;p19"/>
          <p:cNvSpPr txBox="1">
            <a:spLocks noGrp="1"/>
          </p:cNvSpPr>
          <p:nvPr>
            <p:ph type="body" idx="3"/>
          </p:nvPr>
        </p:nvSpPr>
        <p:spPr>
          <a:xfrm>
            <a:off x="1492500" y="837912"/>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9" name="Google Shape;99;p19"/>
          <p:cNvSpPr txBox="1">
            <a:spLocks noGrp="1"/>
          </p:cNvSpPr>
          <p:nvPr>
            <p:ph type="body" idx="4"/>
          </p:nvPr>
        </p:nvSpPr>
        <p:spPr>
          <a:xfrm>
            <a:off x="1084271" y="546475"/>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0" name="Google Shape;100;p19"/>
          <p:cNvSpPr txBox="1">
            <a:spLocks noGrp="1"/>
          </p:cNvSpPr>
          <p:nvPr>
            <p:ph type="body" idx="5"/>
          </p:nvPr>
        </p:nvSpPr>
        <p:spPr>
          <a:xfrm>
            <a:off x="6019800" y="1933535"/>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1" name="Google Shape;101;p19"/>
          <p:cNvSpPr txBox="1">
            <a:spLocks noGrp="1"/>
          </p:cNvSpPr>
          <p:nvPr>
            <p:ph type="body" idx="6"/>
          </p:nvPr>
        </p:nvSpPr>
        <p:spPr>
          <a:xfrm>
            <a:off x="5919739" y="1647601"/>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2" name="Google Shape;102;p19"/>
          <p:cNvSpPr txBox="1">
            <a:spLocks noGrp="1"/>
          </p:cNvSpPr>
          <p:nvPr>
            <p:ph type="body" idx="7"/>
          </p:nvPr>
        </p:nvSpPr>
        <p:spPr>
          <a:xfrm>
            <a:off x="6019800" y="4029037"/>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3" name="Google Shape;103;p19"/>
          <p:cNvSpPr txBox="1">
            <a:spLocks noGrp="1"/>
          </p:cNvSpPr>
          <p:nvPr>
            <p:ph type="body" idx="8"/>
          </p:nvPr>
        </p:nvSpPr>
        <p:spPr>
          <a:xfrm>
            <a:off x="5919739" y="3746020"/>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104" name="Google Shape;104;p19"/>
          <p:cNvGrpSpPr/>
          <p:nvPr/>
        </p:nvGrpSpPr>
        <p:grpSpPr>
          <a:xfrm>
            <a:off x="5077037" y="1608950"/>
            <a:ext cx="852933" cy="865159"/>
            <a:chOff x="2285781" y="4847654"/>
            <a:chExt cx="952480" cy="966132"/>
          </a:xfrm>
        </p:grpSpPr>
        <p:sp>
          <p:nvSpPr>
            <p:cNvPr id="105" name="Google Shape;105;p19"/>
            <p:cNvSpPr/>
            <p:nvPr/>
          </p:nvSpPr>
          <p:spPr>
            <a:xfrm>
              <a:off x="2346028" y="4908765"/>
              <a:ext cx="840592" cy="8526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6" name="Google Shape;106;p19"/>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107" name="Google Shape;107;p19"/>
          <p:cNvGrpSpPr/>
          <p:nvPr/>
        </p:nvGrpSpPr>
        <p:grpSpPr>
          <a:xfrm>
            <a:off x="3258950" y="556475"/>
            <a:ext cx="852933" cy="865159"/>
            <a:chOff x="2285781" y="4847654"/>
            <a:chExt cx="952480" cy="966132"/>
          </a:xfrm>
        </p:grpSpPr>
        <p:sp>
          <p:nvSpPr>
            <p:cNvPr id="108" name="Google Shape;108;p19"/>
            <p:cNvSpPr/>
            <p:nvPr/>
          </p:nvSpPr>
          <p:spPr>
            <a:xfrm>
              <a:off x="2346028" y="4908765"/>
              <a:ext cx="840592"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9" name="Google Shape;109;p19"/>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110" name="Google Shape;110;p19"/>
          <p:cNvCxnSpPr/>
          <p:nvPr/>
        </p:nvCxnSpPr>
        <p:spPr>
          <a:xfrm>
            <a:off x="4590592" y="1923"/>
            <a:ext cx="0" cy="936881"/>
          </a:xfrm>
          <a:prstGeom prst="straightConnector1">
            <a:avLst/>
          </a:prstGeom>
          <a:noFill/>
          <a:ln w="25400" cap="flat" cmpd="sng">
            <a:solidFill>
              <a:srgbClr val="D8D8D8"/>
            </a:solidFill>
            <a:prstDash val="dot"/>
            <a:round/>
            <a:headEnd type="none" w="sm" len="sm"/>
            <a:tailEnd type="none" w="sm" len="sm"/>
          </a:ln>
        </p:spPr>
      </p:cxnSp>
      <p:sp>
        <p:nvSpPr>
          <p:cNvPr id="111" name="Google Shape;111;p19"/>
          <p:cNvSpPr/>
          <p:nvPr/>
        </p:nvSpPr>
        <p:spPr>
          <a:xfrm>
            <a:off x="4548172" y="950488"/>
            <a:ext cx="84841" cy="84842"/>
          </a:xfrm>
          <a:prstGeom prst="ellipse">
            <a:avLst/>
          </a:prstGeom>
          <a:solidFill>
            <a:schemeClr val="accent2"/>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12" name="Google Shape;112;p19"/>
          <p:cNvCxnSpPr/>
          <p:nvPr/>
        </p:nvCxnSpPr>
        <p:spPr>
          <a:xfrm>
            <a:off x="4154603" y="1007050"/>
            <a:ext cx="393569" cy="0"/>
          </a:xfrm>
          <a:prstGeom prst="straightConnector1">
            <a:avLst/>
          </a:prstGeom>
          <a:noFill/>
          <a:ln w="25400" cap="flat" cmpd="sng">
            <a:solidFill>
              <a:srgbClr val="D8D8D8"/>
            </a:solidFill>
            <a:prstDash val="dot"/>
            <a:round/>
            <a:headEnd type="none" w="sm" len="sm"/>
            <a:tailEnd type="none" w="sm" len="sm"/>
          </a:ln>
        </p:spPr>
      </p:cxnSp>
      <p:cxnSp>
        <p:nvCxnSpPr>
          <p:cNvPr id="113" name="Google Shape;113;p19"/>
          <p:cNvCxnSpPr/>
          <p:nvPr/>
        </p:nvCxnSpPr>
        <p:spPr>
          <a:xfrm>
            <a:off x="4590592" y="1041892"/>
            <a:ext cx="0" cy="936881"/>
          </a:xfrm>
          <a:prstGeom prst="straightConnector1">
            <a:avLst/>
          </a:prstGeom>
          <a:noFill/>
          <a:ln w="25400" cap="flat" cmpd="sng">
            <a:solidFill>
              <a:srgbClr val="D8D8D8"/>
            </a:solidFill>
            <a:prstDash val="dot"/>
            <a:round/>
            <a:headEnd type="none" w="sm" len="sm"/>
            <a:tailEnd type="none" w="sm" len="sm"/>
          </a:ln>
        </p:spPr>
      </p:cxnSp>
      <p:sp>
        <p:nvSpPr>
          <p:cNvPr id="114" name="Google Shape;114;p19"/>
          <p:cNvSpPr/>
          <p:nvPr/>
        </p:nvSpPr>
        <p:spPr>
          <a:xfrm>
            <a:off x="4548172" y="1990457"/>
            <a:ext cx="84841" cy="84842"/>
          </a:xfrm>
          <a:prstGeom prst="ellipse">
            <a:avLst/>
          </a:prstGeom>
          <a:solidFill>
            <a:schemeClr val="accent3"/>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15" name="Google Shape;115;p19"/>
          <p:cNvCxnSpPr/>
          <p:nvPr/>
        </p:nvCxnSpPr>
        <p:spPr>
          <a:xfrm>
            <a:off x="4633013" y="2047019"/>
            <a:ext cx="393569" cy="0"/>
          </a:xfrm>
          <a:prstGeom prst="straightConnector1">
            <a:avLst/>
          </a:prstGeom>
          <a:noFill/>
          <a:ln w="25400" cap="flat" cmpd="sng">
            <a:solidFill>
              <a:srgbClr val="D8D8D8"/>
            </a:solidFill>
            <a:prstDash val="dot"/>
            <a:round/>
            <a:headEnd type="none" w="sm" len="sm"/>
            <a:tailEnd type="none" w="sm" len="sm"/>
          </a:ln>
        </p:spPr>
      </p:cxnSp>
      <p:grpSp>
        <p:nvGrpSpPr>
          <p:cNvPr id="116" name="Google Shape;116;p19"/>
          <p:cNvGrpSpPr/>
          <p:nvPr/>
        </p:nvGrpSpPr>
        <p:grpSpPr>
          <a:xfrm>
            <a:off x="5079163" y="3696227"/>
            <a:ext cx="852933" cy="865159"/>
            <a:chOff x="2285781" y="4847654"/>
            <a:chExt cx="952480" cy="966132"/>
          </a:xfrm>
        </p:grpSpPr>
        <p:sp>
          <p:nvSpPr>
            <p:cNvPr id="117" name="Google Shape;117;p19"/>
            <p:cNvSpPr/>
            <p:nvPr/>
          </p:nvSpPr>
          <p:spPr>
            <a:xfrm>
              <a:off x="2346028" y="4908765"/>
              <a:ext cx="840592" cy="85264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8" name="Google Shape;118;p19"/>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119" name="Google Shape;119;p19"/>
          <p:cNvGrpSpPr/>
          <p:nvPr/>
        </p:nvGrpSpPr>
        <p:grpSpPr>
          <a:xfrm>
            <a:off x="3261076" y="2643752"/>
            <a:ext cx="852933" cy="865159"/>
            <a:chOff x="2285781" y="4847654"/>
            <a:chExt cx="952480" cy="966132"/>
          </a:xfrm>
        </p:grpSpPr>
        <p:sp>
          <p:nvSpPr>
            <p:cNvPr id="120" name="Google Shape;120;p19"/>
            <p:cNvSpPr/>
            <p:nvPr/>
          </p:nvSpPr>
          <p:spPr>
            <a:xfrm>
              <a:off x="2346028" y="4908765"/>
              <a:ext cx="840592" cy="85264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1" name="Google Shape;121;p19"/>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122" name="Google Shape;122;p19"/>
          <p:cNvCxnSpPr/>
          <p:nvPr/>
        </p:nvCxnSpPr>
        <p:spPr>
          <a:xfrm>
            <a:off x="4592717" y="2089200"/>
            <a:ext cx="0" cy="936881"/>
          </a:xfrm>
          <a:prstGeom prst="straightConnector1">
            <a:avLst/>
          </a:prstGeom>
          <a:noFill/>
          <a:ln w="25400" cap="flat" cmpd="sng">
            <a:solidFill>
              <a:srgbClr val="D8D8D8"/>
            </a:solidFill>
            <a:prstDash val="dot"/>
            <a:round/>
            <a:headEnd type="none" w="sm" len="sm"/>
            <a:tailEnd type="none" w="sm" len="sm"/>
          </a:ln>
        </p:spPr>
      </p:cxnSp>
      <p:sp>
        <p:nvSpPr>
          <p:cNvPr id="123" name="Google Shape;123;p19"/>
          <p:cNvSpPr/>
          <p:nvPr/>
        </p:nvSpPr>
        <p:spPr>
          <a:xfrm>
            <a:off x="4550297" y="3037765"/>
            <a:ext cx="84841" cy="84842"/>
          </a:xfrm>
          <a:prstGeom prst="ellipse">
            <a:avLst/>
          </a:prstGeom>
          <a:solidFill>
            <a:schemeClr val="accent4"/>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24" name="Google Shape;124;p19"/>
          <p:cNvCxnSpPr/>
          <p:nvPr/>
        </p:nvCxnSpPr>
        <p:spPr>
          <a:xfrm>
            <a:off x="4156728" y="3094327"/>
            <a:ext cx="393569" cy="0"/>
          </a:xfrm>
          <a:prstGeom prst="straightConnector1">
            <a:avLst/>
          </a:prstGeom>
          <a:noFill/>
          <a:ln w="25400" cap="flat" cmpd="sng">
            <a:solidFill>
              <a:srgbClr val="D8D8D8"/>
            </a:solidFill>
            <a:prstDash val="dot"/>
            <a:round/>
            <a:headEnd type="none" w="sm" len="sm"/>
            <a:tailEnd type="none" w="sm" len="sm"/>
          </a:ln>
        </p:spPr>
      </p:cxnSp>
      <p:cxnSp>
        <p:nvCxnSpPr>
          <p:cNvPr id="125" name="Google Shape;125;p19"/>
          <p:cNvCxnSpPr/>
          <p:nvPr/>
        </p:nvCxnSpPr>
        <p:spPr>
          <a:xfrm>
            <a:off x="4592717" y="3129168"/>
            <a:ext cx="0" cy="936881"/>
          </a:xfrm>
          <a:prstGeom prst="straightConnector1">
            <a:avLst/>
          </a:prstGeom>
          <a:noFill/>
          <a:ln w="25400" cap="flat" cmpd="sng">
            <a:solidFill>
              <a:srgbClr val="D8D8D8"/>
            </a:solidFill>
            <a:prstDash val="dot"/>
            <a:round/>
            <a:headEnd type="none" w="sm" len="sm"/>
            <a:tailEnd type="none" w="sm" len="sm"/>
          </a:ln>
        </p:spPr>
      </p:cxnSp>
      <p:sp>
        <p:nvSpPr>
          <p:cNvPr id="126" name="Google Shape;126;p19"/>
          <p:cNvSpPr/>
          <p:nvPr/>
        </p:nvSpPr>
        <p:spPr>
          <a:xfrm>
            <a:off x="4550297" y="4077734"/>
            <a:ext cx="84841" cy="84842"/>
          </a:xfrm>
          <a:prstGeom prst="ellipse">
            <a:avLst/>
          </a:prstGeom>
          <a:solidFill>
            <a:schemeClr val="accent5"/>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27" name="Google Shape;127;p19"/>
          <p:cNvCxnSpPr/>
          <p:nvPr/>
        </p:nvCxnSpPr>
        <p:spPr>
          <a:xfrm>
            <a:off x="4635139" y="4134295"/>
            <a:ext cx="393569" cy="0"/>
          </a:xfrm>
          <a:prstGeom prst="straightConnector1">
            <a:avLst/>
          </a:prstGeom>
          <a:noFill/>
          <a:ln w="25400" cap="flat" cmpd="sng">
            <a:solidFill>
              <a:srgbClr val="D8D8D8"/>
            </a:solidFill>
            <a:prstDash val="dot"/>
            <a:round/>
            <a:headEnd type="none" w="sm" len="sm"/>
            <a:tailEnd type="none" w="sm" len="sm"/>
          </a:ln>
        </p:spPr>
      </p:cxnSp>
      <p:cxnSp>
        <p:nvCxnSpPr>
          <p:cNvPr id="128" name="Google Shape;128;p19"/>
          <p:cNvCxnSpPr/>
          <p:nvPr/>
        </p:nvCxnSpPr>
        <p:spPr>
          <a:xfrm>
            <a:off x="4590592" y="4184694"/>
            <a:ext cx="0" cy="936881"/>
          </a:xfrm>
          <a:prstGeom prst="straightConnector1">
            <a:avLst/>
          </a:prstGeom>
          <a:noFill/>
          <a:ln w="25400" cap="flat" cmpd="sng">
            <a:solidFill>
              <a:srgbClr val="D8D8D8"/>
            </a:solidFill>
            <a:prstDash val="dot"/>
            <a:round/>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11"/>
                                        </p:tgtEl>
                                        <p:attrNameLst>
                                          <p:attrName>style.visibility</p:attrName>
                                        </p:attrNameLst>
                                      </p:cBhvr>
                                      <p:to>
                                        <p:strVal val="visible"/>
                                      </p:to>
                                    </p:set>
                                    <p:anim calcmode="lin" valueType="num">
                                      <p:cBhvr additive="base">
                                        <p:cTn id="11" dur="500"/>
                                        <p:tgtEl>
                                          <p:spTgt spid="111"/>
                                        </p:tgtEl>
                                        <p:attrNameLst>
                                          <p:attrName>ppt_w</p:attrName>
                                        </p:attrNameLst>
                                      </p:cBhvr>
                                      <p:tavLst>
                                        <p:tav tm="0">
                                          <p:val>
                                            <p:strVal val="0"/>
                                          </p:val>
                                        </p:tav>
                                        <p:tav tm="100000">
                                          <p:val>
                                            <p:strVal val="#ppt_w"/>
                                          </p:val>
                                        </p:tav>
                                      </p:tavLst>
                                    </p:anim>
                                    <p:anim calcmode="lin" valueType="num">
                                      <p:cBhvr additive="base">
                                        <p:cTn id="12" dur="500"/>
                                        <p:tgtEl>
                                          <p:spTgt spid="111"/>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12"/>
                                        </p:tgtEl>
                                        <p:attrNameLst>
                                          <p:attrName>style.visibility</p:attrName>
                                        </p:attrNameLst>
                                      </p:cBhvr>
                                      <p:to>
                                        <p:strVal val="visible"/>
                                      </p:to>
                                    </p:set>
                                    <p:animEffect transition="in" filter="fade">
                                      <p:cBhvr>
                                        <p:cTn id="16" dur="500"/>
                                        <p:tgtEl>
                                          <p:spTgt spid="112"/>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fade">
                                      <p:cBhvr>
                                        <p:cTn id="20" dur="500"/>
                                        <p:tgtEl>
                                          <p:spTgt spid="10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114"/>
                                        </p:tgtEl>
                                        <p:attrNameLst>
                                          <p:attrName>style.visibility</p:attrName>
                                        </p:attrNameLst>
                                      </p:cBhvr>
                                      <p:to>
                                        <p:strVal val="visible"/>
                                      </p:to>
                                    </p:set>
                                    <p:anim calcmode="lin" valueType="num">
                                      <p:cBhvr additive="base">
                                        <p:cTn id="28" dur="500"/>
                                        <p:tgtEl>
                                          <p:spTgt spid="114"/>
                                        </p:tgtEl>
                                        <p:attrNameLst>
                                          <p:attrName>ppt_w</p:attrName>
                                        </p:attrNameLst>
                                      </p:cBhvr>
                                      <p:tavLst>
                                        <p:tav tm="0">
                                          <p:val>
                                            <p:strVal val="0"/>
                                          </p:val>
                                        </p:tav>
                                        <p:tav tm="100000">
                                          <p:val>
                                            <p:strVal val="#ppt_w"/>
                                          </p:val>
                                        </p:tav>
                                      </p:tavLst>
                                    </p:anim>
                                    <p:anim calcmode="lin" valueType="num">
                                      <p:cBhvr additive="base">
                                        <p:cTn id="29" dur="500"/>
                                        <p:tgtEl>
                                          <p:spTgt spid="114"/>
                                        </p:tgtEl>
                                        <p:attrNameLst>
                                          <p:attrName>ppt_h</p:attrName>
                                        </p:attrNameLst>
                                      </p:cBhvr>
                                      <p:tavLst>
                                        <p:tav tm="0">
                                          <p:val>
                                            <p:strVal val="0"/>
                                          </p:val>
                                        </p:tav>
                                        <p:tav tm="100000">
                                          <p:val>
                                            <p:strVal val="#ppt_h"/>
                                          </p:val>
                                        </p:tav>
                                      </p:tavLst>
                                    </p:anim>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15"/>
                                        </p:tgtEl>
                                        <p:attrNameLst>
                                          <p:attrName>style.visibility</p:attrName>
                                        </p:attrNameLst>
                                      </p:cBhvr>
                                      <p:to>
                                        <p:strVal val="visible"/>
                                      </p:to>
                                    </p:set>
                                    <p:animEffect transition="in" filter="fade">
                                      <p:cBhvr>
                                        <p:cTn id="33" dur="500"/>
                                        <p:tgtEl>
                                          <p:spTgt spid="115"/>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500"/>
                                        <p:tgtEl>
                                          <p:spTgt spid="104"/>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500"/>
                                        <p:tgtEl>
                                          <p:spTgt spid="122"/>
                                        </p:tgtEl>
                                      </p:cBhvr>
                                    </p:animEffect>
                                  </p:childTnLst>
                                </p:cTn>
                              </p:par>
                            </p:childTnLst>
                          </p:cTn>
                        </p:par>
                        <p:par>
                          <p:cTn id="42" fill="hold">
                            <p:stCondLst>
                              <p:cond delay="4500"/>
                            </p:stCondLst>
                            <p:childTnLst>
                              <p:par>
                                <p:cTn id="43" presetID="23" presetClass="entr" presetSubtype="16" fill="hold" nodeType="afterEffect">
                                  <p:stCondLst>
                                    <p:cond delay="0"/>
                                  </p:stCondLst>
                                  <p:childTnLst>
                                    <p:set>
                                      <p:cBhvr>
                                        <p:cTn id="44" dur="1" fill="hold">
                                          <p:stCondLst>
                                            <p:cond delay="0"/>
                                          </p:stCondLst>
                                        </p:cTn>
                                        <p:tgtEl>
                                          <p:spTgt spid="123"/>
                                        </p:tgtEl>
                                        <p:attrNameLst>
                                          <p:attrName>style.visibility</p:attrName>
                                        </p:attrNameLst>
                                      </p:cBhvr>
                                      <p:to>
                                        <p:strVal val="visible"/>
                                      </p:to>
                                    </p:set>
                                    <p:anim calcmode="lin" valueType="num">
                                      <p:cBhvr additive="base">
                                        <p:cTn id="45" dur="500"/>
                                        <p:tgtEl>
                                          <p:spTgt spid="123"/>
                                        </p:tgtEl>
                                        <p:attrNameLst>
                                          <p:attrName>ppt_w</p:attrName>
                                        </p:attrNameLst>
                                      </p:cBhvr>
                                      <p:tavLst>
                                        <p:tav tm="0">
                                          <p:val>
                                            <p:strVal val="0"/>
                                          </p:val>
                                        </p:tav>
                                        <p:tav tm="100000">
                                          <p:val>
                                            <p:strVal val="#ppt_w"/>
                                          </p:val>
                                        </p:tav>
                                      </p:tavLst>
                                    </p:anim>
                                    <p:anim calcmode="lin" valueType="num">
                                      <p:cBhvr additive="base">
                                        <p:cTn id="46" dur="500"/>
                                        <p:tgtEl>
                                          <p:spTgt spid="123"/>
                                        </p:tgtEl>
                                        <p:attrNameLst>
                                          <p:attrName>ppt_h</p:attrName>
                                        </p:attrNameLst>
                                      </p:cBhvr>
                                      <p:tavLst>
                                        <p:tav tm="0">
                                          <p:val>
                                            <p:strVal val="0"/>
                                          </p:val>
                                        </p:tav>
                                        <p:tav tm="100000">
                                          <p:val>
                                            <p:strVal val="#ppt_h"/>
                                          </p:val>
                                        </p:tav>
                                      </p:tavLst>
                                    </p:anim>
                                  </p:childTnLst>
                                </p:cTn>
                              </p:par>
                            </p:childTnLst>
                          </p:cTn>
                        </p:par>
                        <p:par>
                          <p:cTn id="47" fill="hold">
                            <p:stCondLst>
                              <p:cond delay="5000"/>
                            </p:stCondLst>
                            <p:childTnLst>
                              <p:par>
                                <p:cTn id="48" presetID="10" presetClass="entr" presetSubtype="0" fill="hold" nodeType="afterEffect">
                                  <p:stCondLst>
                                    <p:cond delay="0"/>
                                  </p:stCondLst>
                                  <p:childTnLst>
                                    <p:set>
                                      <p:cBhvr>
                                        <p:cTn id="49" dur="1" fill="hold">
                                          <p:stCondLst>
                                            <p:cond delay="0"/>
                                          </p:stCondLst>
                                        </p:cTn>
                                        <p:tgtEl>
                                          <p:spTgt spid="124"/>
                                        </p:tgtEl>
                                        <p:attrNameLst>
                                          <p:attrName>style.visibility</p:attrName>
                                        </p:attrNameLst>
                                      </p:cBhvr>
                                      <p:to>
                                        <p:strVal val="visible"/>
                                      </p:to>
                                    </p:set>
                                    <p:animEffect transition="in" filter="fade">
                                      <p:cBhvr>
                                        <p:cTn id="50" dur="500"/>
                                        <p:tgtEl>
                                          <p:spTgt spid="124"/>
                                        </p:tgtEl>
                                      </p:cBhvr>
                                    </p:animEffect>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119"/>
                                        </p:tgtEl>
                                        <p:attrNameLst>
                                          <p:attrName>style.visibility</p:attrName>
                                        </p:attrNameLst>
                                      </p:cBhvr>
                                      <p:to>
                                        <p:strVal val="visible"/>
                                      </p:to>
                                    </p:set>
                                    <p:animEffect transition="in" filter="fade">
                                      <p:cBhvr>
                                        <p:cTn id="54" dur="500"/>
                                        <p:tgtEl>
                                          <p:spTgt spid="119"/>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125"/>
                                        </p:tgtEl>
                                        <p:attrNameLst>
                                          <p:attrName>style.visibility</p:attrName>
                                        </p:attrNameLst>
                                      </p:cBhvr>
                                      <p:to>
                                        <p:strVal val="visible"/>
                                      </p:to>
                                    </p:set>
                                    <p:animEffect transition="in" filter="fade">
                                      <p:cBhvr>
                                        <p:cTn id="58" dur="500"/>
                                        <p:tgtEl>
                                          <p:spTgt spid="125"/>
                                        </p:tgtEl>
                                      </p:cBhvr>
                                    </p:animEffect>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126"/>
                                        </p:tgtEl>
                                        <p:attrNameLst>
                                          <p:attrName>style.visibility</p:attrName>
                                        </p:attrNameLst>
                                      </p:cBhvr>
                                      <p:to>
                                        <p:strVal val="visible"/>
                                      </p:to>
                                    </p:set>
                                    <p:anim calcmode="lin" valueType="num">
                                      <p:cBhvr additive="base">
                                        <p:cTn id="62" dur="500"/>
                                        <p:tgtEl>
                                          <p:spTgt spid="126"/>
                                        </p:tgtEl>
                                        <p:attrNameLst>
                                          <p:attrName>ppt_w</p:attrName>
                                        </p:attrNameLst>
                                      </p:cBhvr>
                                      <p:tavLst>
                                        <p:tav tm="0">
                                          <p:val>
                                            <p:strVal val="0"/>
                                          </p:val>
                                        </p:tav>
                                        <p:tav tm="100000">
                                          <p:val>
                                            <p:strVal val="#ppt_w"/>
                                          </p:val>
                                        </p:tav>
                                      </p:tavLst>
                                    </p:anim>
                                    <p:anim calcmode="lin" valueType="num">
                                      <p:cBhvr additive="base">
                                        <p:cTn id="63" dur="500"/>
                                        <p:tgtEl>
                                          <p:spTgt spid="126"/>
                                        </p:tgtEl>
                                        <p:attrNameLst>
                                          <p:attrName>ppt_h</p:attrName>
                                        </p:attrNameLst>
                                      </p:cBhvr>
                                      <p:tavLst>
                                        <p:tav tm="0">
                                          <p:val>
                                            <p:strVal val="0"/>
                                          </p:val>
                                        </p:tav>
                                        <p:tav tm="100000">
                                          <p:val>
                                            <p:strVal val="#ppt_h"/>
                                          </p:val>
                                        </p:tav>
                                      </p:tavLst>
                                    </p:anim>
                                  </p:childTnLst>
                                </p:cTn>
                              </p:par>
                            </p:childTnLst>
                          </p:cTn>
                        </p:par>
                        <p:par>
                          <p:cTn id="64" fill="hold">
                            <p:stCondLst>
                              <p:cond delay="7000"/>
                            </p:stCondLst>
                            <p:childTnLst>
                              <p:par>
                                <p:cTn id="65" presetID="10" presetClass="entr" presetSubtype="0" fill="hold" nodeType="after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fade">
                                      <p:cBhvr>
                                        <p:cTn id="67" dur="500"/>
                                        <p:tgtEl>
                                          <p:spTgt spid="127"/>
                                        </p:tgtEl>
                                      </p:cBhvr>
                                    </p:animEffect>
                                  </p:childTnLst>
                                </p:cTn>
                              </p:par>
                            </p:childTnLst>
                          </p:cTn>
                        </p:par>
                        <p:par>
                          <p:cTn id="68" fill="hold">
                            <p:stCondLst>
                              <p:cond delay="7500"/>
                            </p:stCondLst>
                            <p:childTnLst>
                              <p:par>
                                <p:cTn id="69" presetID="10" presetClass="entr" presetSubtype="0" fill="hold" nodeType="after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fade">
                                      <p:cBhvr>
                                        <p:cTn id="71" dur="500"/>
                                        <p:tgtEl>
                                          <p:spTgt spid="116"/>
                                        </p:tgtEl>
                                      </p:cBhvr>
                                    </p:animEffect>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128"/>
                                        </p:tgtEl>
                                        <p:attrNameLst>
                                          <p:attrName>style.visibility</p:attrName>
                                        </p:attrNameLst>
                                      </p:cBhvr>
                                      <p:to>
                                        <p:strVal val="visible"/>
                                      </p:to>
                                    </p:set>
                                    <p:animEffect transition="in" filter="fade">
                                      <p:cBhvr>
                                        <p:cTn id="75"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4">
  <p:cSld name="Overview 4">
    <p:spTree>
      <p:nvGrpSpPr>
        <p:cNvPr id="1" name="Shape 129"/>
        <p:cNvGrpSpPr/>
        <p:nvPr/>
      </p:nvGrpSpPr>
      <p:grpSpPr>
        <a:xfrm>
          <a:off x="0" y="0"/>
          <a:ext cx="0" cy="0"/>
          <a:chOff x="0" y="0"/>
          <a:chExt cx="0" cy="0"/>
        </a:xfrm>
      </p:grpSpPr>
      <p:sp>
        <p:nvSpPr>
          <p:cNvPr id="130" name="Google Shape;130;p20"/>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20"/>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2" name="Google Shape;132;p20"/>
          <p:cNvSpPr txBox="1">
            <a:spLocks noGrp="1"/>
          </p:cNvSpPr>
          <p:nvPr>
            <p:ph type="body" idx="1"/>
          </p:nvPr>
        </p:nvSpPr>
        <p:spPr>
          <a:xfrm>
            <a:off x="6030032" y="1936215"/>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3" name="Google Shape;133;p20"/>
          <p:cNvSpPr txBox="1">
            <a:spLocks noGrp="1"/>
          </p:cNvSpPr>
          <p:nvPr>
            <p:ph type="body" idx="2"/>
          </p:nvPr>
        </p:nvSpPr>
        <p:spPr>
          <a:xfrm>
            <a:off x="5929970" y="1653198"/>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4" name="Google Shape;134;p20"/>
          <p:cNvSpPr txBox="1">
            <a:spLocks noGrp="1"/>
          </p:cNvSpPr>
          <p:nvPr>
            <p:ph type="body" idx="3"/>
          </p:nvPr>
        </p:nvSpPr>
        <p:spPr>
          <a:xfrm>
            <a:off x="1507894" y="912752"/>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5" name="Google Shape;135;p20"/>
          <p:cNvSpPr txBox="1">
            <a:spLocks noGrp="1"/>
          </p:cNvSpPr>
          <p:nvPr>
            <p:ph type="body" idx="4"/>
          </p:nvPr>
        </p:nvSpPr>
        <p:spPr>
          <a:xfrm>
            <a:off x="1099665" y="621315"/>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136" name="Google Shape;136;p20"/>
          <p:cNvGrpSpPr/>
          <p:nvPr/>
        </p:nvGrpSpPr>
        <p:grpSpPr>
          <a:xfrm>
            <a:off x="5077037" y="1608950"/>
            <a:ext cx="852933" cy="865159"/>
            <a:chOff x="2285781" y="4847654"/>
            <a:chExt cx="952480" cy="966132"/>
          </a:xfrm>
        </p:grpSpPr>
        <p:sp>
          <p:nvSpPr>
            <p:cNvPr id="137" name="Google Shape;137;p20"/>
            <p:cNvSpPr/>
            <p:nvPr/>
          </p:nvSpPr>
          <p:spPr>
            <a:xfrm>
              <a:off x="2346028" y="4908765"/>
              <a:ext cx="840592"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8" name="Google Shape;138;p20"/>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139" name="Google Shape;139;p20"/>
          <p:cNvGrpSpPr/>
          <p:nvPr/>
        </p:nvGrpSpPr>
        <p:grpSpPr>
          <a:xfrm>
            <a:off x="3258950" y="556475"/>
            <a:ext cx="852933" cy="865159"/>
            <a:chOff x="2285781" y="4847654"/>
            <a:chExt cx="952480" cy="966132"/>
          </a:xfrm>
        </p:grpSpPr>
        <p:sp>
          <p:nvSpPr>
            <p:cNvPr id="140" name="Google Shape;140;p20"/>
            <p:cNvSpPr/>
            <p:nvPr/>
          </p:nvSpPr>
          <p:spPr>
            <a:xfrm>
              <a:off x="2346028" y="4908765"/>
              <a:ext cx="840592" cy="852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1" name="Google Shape;141;p20"/>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142" name="Google Shape;142;p20"/>
          <p:cNvCxnSpPr/>
          <p:nvPr/>
        </p:nvCxnSpPr>
        <p:spPr>
          <a:xfrm>
            <a:off x="4590592" y="1923"/>
            <a:ext cx="0" cy="936881"/>
          </a:xfrm>
          <a:prstGeom prst="straightConnector1">
            <a:avLst/>
          </a:prstGeom>
          <a:noFill/>
          <a:ln w="25400" cap="flat" cmpd="sng">
            <a:solidFill>
              <a:srgbClr val="D8D8D8"/>
            </a:solidFill>
            <a:prstDash val="dot"/>
            <a:round/>
            <a:headEnd type="none" w="sm" len="sm"/>
            <a:tailEnd type="none" w="sm" len="sm"/>
          </a:ln>
        </p:spPr>
      </p:cxnSp>
      <p:sp>
        <p:nvSpPr>
          <p:cNvPr id="143" name="Google Shape;143;p20"/>
          <p:cNvSpPr/>
          <p:nvPr/>
        </p:nvSpPr>
        <p:spPr>
          <a:xfrm>
            <a:off x="4548172" y="950488"/>
            <a:ext cx="84841" cy="84842"/>
          </a:xfrm>
          <a:prstGeom prst="ellipse">
            <a:avLst/>
          </a:prstGeom>
          <a:solidFill>
            <a:schemeClr val="accent1"/>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44" name="Google Shape;144;p20"/>
          <p:cNvCxnSpPr/>
          <p:nvPr/>
        </p:nvCxnSpPr>
        <p:spPr>
          <a:xfrm>
            <a:off x="4154603" y="1007050"/>
            <a:ext cx="393569" cy="0"/>
          </a:xfrm>
          <a:prstGeom prst="straightConnector1">
            <a:avLst/>
          </a:prstGeom>
          <a:noFill/>
          <a:ln w="25400" cap="flat" cmpd="sng">
            <a:solidFill>
              <a:srgbClr val="D8D8D8"/>
            </a:solidFill>
            <a:prstDash val="dot"/>
            <a:round/>
            <a:headEnd type="none" w="sm" len="sm"/>
            <a:tailEnd type="none" w="sm" len="sm"/>
          </a:ln>
        </p:spPr>
      </p:cxnSp>
      <p:cxnSp>
        <p:nvCxnSpPr>
          <p:cNvPr id="145" name="Google Shape;145;p20"/>
          <p:cNvCxnSpPr/>
          <p:nvPr/>
        </p:nvCxnSpPr>
        <p:spPr>
          <a:xfrm>
            <a:off x="4590592" y="1041892"/>
            <a:ext cx="0" cy="936881"/>
          </a:xfrm>
          <a:prstGeom prst="straightConnector1">
            <a:avLst/>
          </a:prstGeom>
          <a:noFill/>
          <a:ln w="25400" cap="flat" cmpd="sng">
            <a:solidFill>
              <a:srgbClr val="D8D8D8"/>
            </a:solidFill>
            <a:prstDash val="dot"/>
            <a:round/>
            <a:headEnd type="none" w="sm" len="sm"/>
            <a:tailEnd type="none" w="sm" len="sm"/>
          </a:ln>
        </p:spPr>
      </p:cxnSp>
      <p:sp>
        <p:nvSpPr>
          <p:cNvPr id="146" name="Google Shape;146;p20"/>
          <p:cNvSpPr/>
          <p:nvPr/>
        </p:nvSpPr>
        <p:spPr>
          <a:xfrm>
            <a:off x="4548172" y="1990457"/>
            <a:ext cx="84841" cy="84842"/>
          </a:xfrm>
          <a:prstGeom prst="ellipse">
            <a:avLst/>
          </a:prstGeom>
          <a:solidFill>
            <a:schemeClr val="accent2"/>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47" name="Google Shape;147;p20"/>
          <p:cNvCxnSpPr/>
          <p:nvPr/>
        </p:nvCxnSpPr>
        <p:spPr>
          <a:xfrm>
            <a:off x="4633013" y="2047019"/>
            <a:ext cx="393569" cy="0"/>
          </a:xfrm>
          <a:prstGeom prst="straightConnector1">
            <a:avLst/>
          </a:prstGeom>
          <a:noFill/>
          <a:ln w="25400" cap="flat" cmpd="sng">
            <a:solidFill>
              <a:srgbClr val="D8D8D8"/>
            </a:solidFill>
            <a:prstDash val="dot"/>
            <a:round/>
            <a:headEnd type="none" w="sm" len="sm"/>
            <a:tailEnd type="none" w="sm" len="sm"/>
          </a:ln>
        </p:spPr>
      </p:cxnSp>
      <p:cxnSp>
        <p:nvCxnSpPr>
          <p:cNvPr id="148" name="Google Shape;148;p20"/>
          <p:cNvCxnSpPr/>
          <p:nvPr/>
        </p:nvCxnSpPr>
        <p:spPr>
          <a:xfrm>
            <a:off x="4592717" y="2089200"/>
            <a:ext cx="0" cy="936881"/>
          </a:xfrm>
          <a:prstGeom prst="straightConnector1">
            <a:avLst/>
          </a:prstGeom>
          <a:noFill/>
          <a:ln w="25400" cap="flat" cmpd="sng">
            <a:solidFill>
              <a:srgbClr val="D8D8D8"/>
            </a:solidFill>
            <a:prstDash val="dot"/>
            <a:round/>
            <a:headEnd type="none" w="sm" len="sm"/>
            <a:tailEnd type="none" w="sm" len="sm"/>
          </a:ln>
        </p:spPr>
      </p:cxnSp>
      <p:cxnSp>
        <p:nvCxnSpPr>
          <p:cNvPr id="149" name="Google Shape;149;p20"/>
          <p:cNvCxnSpPr/>
          <p:nvPr/>
        </p:nvCxnSpPr>
        <p:spPr>
          <a:xfrm>
            <a:off x="4325433" y="3072914"/>
            <a:ext cx="552954" cy="0"/>
          </a:xfrm>
          <a:prstGeom prst="straightConnector1">
            <a:avLst/>
          </a:prstGeom>
          <a:noFill/>
          <a:ln w="25400" cap="flat" cmpd="sng">
            <a:solidFill>
              <a:srgbClr val="D8D8D8"/>
            </a:solidFill>
            <a:prstDash val="dot"/>
            <a:round/>
            <a:headEnd type="diamond" w="med" len="med"/>
            <a:tailEnd type="diamond"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fade">
                                      <p:cBhvr>
                                        <p:cTn id="7" dur="500"/>
                                        <p:tgtEl>
                                          <p:spTgt spid="14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43"/>
                                        </p:tgtEl>
                                        <p:attrNameLst>
                                          <p:attrName>style.visibility</p:attrName>
                                        </p:attrNameLst>
                                      </p:cBhvr>
                                      <p:to>
                                        <p:strVal val="visible"/>
                                      </p:to>
                                    </p:set>
                                    <p:anim calcmode="lin" valueType="num">
                                      <p:cBhvr additive="base">
                                        <p:cTn id="11" dur="500"/>
                                        <p:tgtEl>
                                          <p:spTgt spid="143"/>
                                        </p:tgtEl>
                                        <p:attrNameLst>
                                          <p:attrName>ppt_w</p:attrName>
                                        </p:attrNameLst>
                                      </p:cBhvr>
                                      <p:tavLst>
                                        <p:tav tm="0">
                                          <p:val>
                                            <p:strVal val="0"/>
                                          </p:val>
                                        </p:tav>
                                        <p:tav tm="100000">
                                          <p:val>
                                            <p:strVal val="#ppt_w"/>
                                          </p:val>
                                        </p:tav>
                                      </p:tavLst>
                                    </p:anim>
                                    <p:anim calcmode="lin" valueType="num">
                                      <p:cBhvr additive="base">
                                        <p:cTn id="12" dur="500"/>
                                        <p:tgtEl>
                                          <p:spTgt spid="143"/>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44"/>
                                        </p:tgtEl>
                                        <p:attrNameLst>
                                          <p:attrName>style.visibility</p:attrName>
                                        </p:attrNameLst>
                                      </p:cBhvr>
                                      <p:to>
                                        <p:strVal val="visible"/>
                                      </p:to>
                                    </p:set>
                                    <p:animEffect transition="in" filter="fade">
                                      <p:cBhvr>
                                        <p:cTn id="16" dur="500"/>
                                        <p:tgtEl>
                                          <p:spTgt spid="14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9"/>
                                        </p:tgtEl>
                                        <p:attrNameLst>
                                          <p:attrName>style.visibility</p:attrName>
                                        </p:attrNameLst>
                                      </p:cBhvr>
                                      <p:to>
                                        <p:strVal val="visible"/>
                                      </p:to>
                                    </p:set>
                                    <p:animEffect transition="in" filter="fade">
                                      <p:cBhvr>
                                        <p:cTn id="20" dur="500"/>
                                        <p:tgtEl>
                                          <p:spTgt spid="139"/>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45"/>
                                        </p:tgtEl>
                                        <p:attrNameLst>
                                          <p:attrName>style.visibility</p:attrName>
                                        </p:attrNameLst>
                                      </p:cBhvr>
                                      <p:to>
                                        <p:strVal val="visible"/>
                                      </p:to>
                                    </p:set>
                                    <p:animEffect transition="in" filter="fade">
                                      <p:cBhvr>
                                        <p:cTn id="24" dur="500"/>
                                        <p:tgtEl>
                                          <p:spTgt spid="145"/>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146"/>
                                        </p:tgtEl>
                                        <p:attrNameLst>
                                          <p:attrName>style.visibility</p:attrName>
                                        </p:attrNameLst>
                                      </p:cBhvr>
                                      <p:to>
                                        <p:strVal val="visible"/>
                                      </p:to>
                                    </p:set>
                                    <p:anim calcmode="lin" valueType="num">
                                      <p:cBhvr additive="base">
                                        <p:cTn id="28" dur="500"/>
                                        <p:tgtEl>
                                          <p:spTgt spid="146"/>
                                        </p:tgtEl>
                                        <p:attrNameLst>
                                          <p:attrName>ppt_w</p:attrName>
                                        </p:attrNameLst>
                                      </p:cBhvr>
                                      <p:tavLst>
                                        <p:tav tm="0">
                                          <p:val>
                                            <p:strVal val="0"/>
                                          </p:val>
                                        </p:tav>
                                        <p:tav tm="100000">
                                          <p:val>
                                            <p:strVal val="#ppt_w"/>
                                          </p:val>
                                        </p:tav>
                                      </p:tavLst>
                                    </p:anim>
                                    <p:anim calcmode="lin" valueType="num">
                                      <p:cBhvr additive="base">
                                        <p:cTn id="29" dur="500"/>
                                        <p:tgtEl>
                                          <p:spTgt spid="146"/>
                                        </p:tgtEl>
                                        <p:attrNameLst>
                                          <p:attrName>ppt_h</p:attrName>
                                        </p:attrNameLst>
                                      </p:cBhvr>
                                      <p:tavLst>
                                        <p:tav tm="0">
                                          <p:val>
                                            <p:strVal val="0"/>
                                          </p:val>
                                        </p:tav>
                                        <p:tav tm="100000">
                                          <p:val>
                                            <p:strVal val="#ppt_h"/>
                                          </p:val>
                                        </p:tav>
                                      </p:tavLst>
                                    </p:anim>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47"/>
                                        </p:tgtEl>
                                        <p:attrNameLst>
                                          <p:attrName>style.visibility</p:attrName>
                                        </p:attrNameLst>
                                      </p:cBhvr>
                                      <p:to>
                                        <p:strVal val="visible"/>
                                      </p:to>
                                    </p:set>
                                    <p:animEffect transition="in" filter="fade">
                                      <p:cBhvr>
                                        <p:cTn id="33" dur="500"/>
                                        <p:tgtEl>
                                          <p:spTgt spid="147"/>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36"/>
                                        </p:tgtEl>
                                        <p:attrNameLst>
                                          <p:attrName>style.visibility</p:attrName>
                                        </p:attrNameLst>
                                      </p:cBhvr>
                                      <p:to>
                                        <p:strVal val="visible"/>
                                      </p:to>
                                    </p:set>
                                    <p:animEffect transition="in" filter="fade">
                                      <p:cBhvr>
                                        <p:cTn id="37" dur="500"/>
                                        <p:tgtEl>
                                          <p:spTgt spid="13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48"/>
                                        </p:tgtEl>
                                        <p:attrNameLst>
                                          <p:attrName>style.visibility</p:attrName>
                                        </p:attrNameLst>
                                      </p:cBhvr>
                                      <p:to>
                                        <p:strVal val="visible"/>
                                      </p:to>
                                    </p:set>
                                    <p:animEffect transition="in" filter="fade">
                                      <p:cBhvr>
                                        <p:cTn id="41" dur="500"/>
                                        <p:tgtEl>
                                          <p:spTgt spid="14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149"/>
                                        </p:tgtEl>
                                        <p:attrNameLst>
                                          <p:attrName>style.visibility</p:attrName>
                                        </p:attrNameLst>
                                      </p:cBhvr>
                                      <p:to>
                                        <p:strVal val="visible"/>
                                      </p:to>
                                    </p:set>
                                    <p:animEffect transition="in" filter="fade">
                                      <p:cBhvr>
                                        <p:cTn id="45"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150"/>
        <p:cNvGrpSpPr/>
        <p:nvPr/>
      </p:nvGrpSpPr>
      <p:grpSpPr>
        <a:xfrm>
          <a:off x="0" y="0"/>
          <a:ext cx="0" cy="0"/>
          <a:chOff x="0" y="0"/>
          <a:chExt cx="0" cy="0"/>
        </a:xfrm>
      </p:grpSpPr>
      <p:sp>
        <p:nvSpPr>
          <p:cNvPr id="151" name="Google Shape;151;p21"/>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21"/>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54" name="Google Shape;154;p21"/>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 name="Google Shape;14;p9">
            <a:extLst>
              <a:ext uri="{FF2B5EF4-FFF2-40B4-BE49-F238E27FC236}">
                <a16:creationId xmlns:a16="http://schemas.microsoft.com/office/drawing/2014/main" id="{6C3A8815-A295-27F1-1EA6-8C7D0D68C848}"/>
              </a:ext>
            </a:extLst>
          </p:cNvPr>
          <p:cNvSpPr txBox="1">
            <a:spLocks noGrp="1"/>
          </p:cNvSpPr>
          <p:nvPr>
            <p:ph type="sldNum" idx="12"/>
          </p:nvPr>
        </p:nvSpPr>
        <p:spPr>
          <a:xfrm>
            <a:off x="8484446" y="4599171"/>
            <a:ext cx="495625" cy="23838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Hierarchy">
  <p:cSld name="Hierarchy">
    <p:spTree>
      <p:nvGrpSpPr>
        <p:cNvPr id="1" name="Shape 155"/>
        <p:cNvGrpSpPr/>
        <p:nvPr/>
      </p:nvGrpSpPr>
      <p:grpSpPr>
        <a:xfrm>
          <a:off x="0" y="0"/>
          <a:ext cx="0" cy="0"/>
          <a:chOff x="0" y="0"/>
          <a:chExt cx="0" cy="0"/>
        </a:xfrm>
      </p:grpSpPr>
      <p:sp>
        <p:nvSpPr>
          <p:cNvPr id="156" name="Google Shape;156;p22"/>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22"/>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22"/>
          <p:cNvSpPr txBox="1">
            <a:spLocks noGrp="1"/>
          </p:cNvSpPr>
          <p:nvPr>
            <p:ph type="body" idx="1"/>
          </p:nvPr>
        </p:nvSpPr>
        <p:spPr>
          <a:xfrm>
            <a:off x="462829" y="856348"/>
            <a:ext cx="8223972"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0" name="Google Shape;160;p22"/>
          <p:cNvSpPr>
            <a:spLocks noGrp="1"/>
          </p:cNvSpPr>
          <p:nvPr>
            <p:ph type="dgm" idx="2"/>
          </p:nvPr>
        </p:nvSpPr>
        <p:spPr>
          <a:xfrm>
            <a:off x="463550" y="1513703"/>
            <a:ext cx="8223250" cy="2879704"/>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560"/>
              </a:spcBef>
              <a:spcAft>
                <a:spcPts val="0"/>
              </a:spcAft>
              <a:buClr>
                <a:schemeClr val="accent2"/>
              </a:buClr>
              <a:buSzPts val="2800"/>
              <a:buFont typeface="Noto Sans Symbols"/>
              <a:buChar char="▪"/>
              <a:defRPr sz="2800" b="0" i="0" u="none" strike="noStrike" cap="none">
                <a:solidFill>
                  <a:schemeClr val="dk1"/>
                </a:solidFill>
                <a:latin typeface="Arial"/>
                <a:ea typeface="Arial"/>
                <a:cs typeface="Arial"/>
                <a:sym typeface="Arial"/>
              </a:defRPr>
            </a:lvl1pPr>
            <a:lvl2pPr marR="0" lvl="1" algn="l" rtl="0">
              <a:lnSpc>
                <a:spcPct val="100000"/>
              </a:lnSpc>
              <a:spcBef>
                <a:spcPts val="520"/>
              </a:spcBef>
              <a:spcAft>
                <a:spcPts val="0"/>
              </a:spcAft>
              <a:buClr>
                <a:srgbClr val="595959"/>
              </a:buClr>
              <a:buSzPts val="2600"/>
              <a:buFont typeface="Noto Sans Symbols"/>
              <a:buChar char="▪"/>
              <a:defRPr sz="2600" b="0" i="0" u="none" strike="noStrike" cap="none">
                <a:solidFill>
                  <a:schemeClr val="dk2"/>
                </a:solidFill>
                <a:latin typeface="Arial"/>
                <a:ea typeface="Arial"/>
                <a:cs typeface="Arial"/>
                <a:sym typeface="Arial"/>
              </a:defRPr>
            </a:lvl2pPr>
            <a:lvl3pPr marR="0" lvl="2" algn="l" rtl="0">
              <a:lnSpc>
                <a:spcPct val="100000"/>
              </a:lnSpc>
              <a:spcBef>
                <a:spcPts val="480"/>
              </a:spcBef>
              <a:spcAft>
                <a:spcPts val="0"/>
              </a:spcAft>
              <a:buClr>
                <a:srgbClr val="5BADC6"/>
              </a:buClr>
              <a:buSzPts val="2400"/>
              <a:buFont typeface="Noto Sans Symbols"/>
              <a:buChar char="▪"/>
              <a:defRPr sz="2400" b="0" i="0" u="none" strike="noStrike" cap="none">
                <a:solidFill>
                  <a:srgbClr val="2D8D8F"/>
                </a:solidFill>
                <a:latin typeface="Arial"/>
                <a:ea typeface="Arial"/>
                <a:cs typeface="Arial"/>
                <a:sym typeface="Arial"/>
              </a:defRPr>
            </a:lvl3pPr>
            <a:lvl4pPr marR="0" lvl="3" algn="l" rtl="0">
              <a:lnSpc>
                <a:spcPct val="100000"/>
              </a:lnSpc>
              <a:spcBef>
                <a:spcPts val="480"/>
              </a:spcBef>
              <a:spcAft>
                <a:spcPts val="0"/>
              </a:spcAft>
              <a:buClr>
                <a:srgbClr val="5C4E1F"/>
              </a:buClr>
              <a:buSzPts val="2400"/>
              <a:buFont typeface="Noto Sans Symbols"/>
              <a:buChar char="▪"/>
              <a:defRPr sz="2400" b="0" i="0" u="none" strike="noStrike" cap="none">
                <a:solidFill>
                  <a:srgbClr val="5C4E1F"/>
                </a:solidFill>
                <a:latin typeface="Arial"/>
                <a:ea typeface="Arial"/>
                <a:cs typeface="Arial"/>
                <a:sym typeface="Arial"/>
              </a:defRPr>
            </a:lvl4pPr>
            <a:lvl5pPr marR="0" lvl="4" algn="l" rtl="0">
              <a:lnSpc>
                <a:spcPct val="100000"/>
              </a:lnSpc>
              <a:spcBef>
                <a:spcPts val="360"/>
              </a:spcBef>
              <a:spcAft>
                <a:spcPts val="0"/>
              </a:spcAft>
              <a:buClr>
                <a:srgbClr val="5C4E1F"/>
              </a:buClr>
              <a:buSzPts val="1800"/>
              <a:buFont typeface="Noto Sans Symbols"/>
              <a:buChar char="▪"/>
              <a:defRPr sz="1800" b="0" i="0" u="none" strike="noStrike" cap="none">
                <a:solidFill>
                  <a:srgbClr val="5C4E1F"/>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 name="Google Shape;14;p9">
            <a:extLst>
              <a:ext uri="{FF2B5EF4-FFF2-40B4-BE49-F238E27FC236}">
                <a16:creationId xmlns:a16="http://schemas.microsoft.com/office/drawing/2014/main" id="{89310349-A8FE-0C64-8EC3-1BEE8AA9F289}"/>
              </a:ext>
            </a:extLst>
          </p:cNvPr>
          <p:cNvSpPr txBox="1">
            <a:spLocks noGrp="1"/>
          </p:cNvSpPr>
          <p:nvPr>
            <p:ph type="sldNum" idx="12"/>
          </p:nvPr>
        </p:nvSpPr>
        <p:spPr>
          <a:xfrm>
            <a:off x="8484446" y="4599171"/>
            <a:ext cx="495625" cy="23838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Roadmap" userDrawn="1">
  <p:cSld name="Roadmap">
    <p:spTree>
      <p:nvGrpSpPr>
        <p:cNvPr id="1" name="Shape 161"/>
        <p:cNvGrpSpPr/>
        <p:nvPr/>
      </p:nvGrpSpPr>
      <p:grpSpPr>
        <a:xfrm>
          <a:off x="0" y="0"/>
          <a:ext cx="0" cy="0"/>
          <a:chOff x="0" y="0"/>
          <a:chExt cx="0" cy="0"/>
        </a:xfrm>
      </p:grpSpPr>
      <p:sp>
        <p:nvSpPr>
          <p:cNvPr id="162" name="Google Shape;162;p23"/>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23"/>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23"/>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65" name="Google Shape;165;p23"/>
          <p:cNvSpPr txBox="1">
            <a:spLocks noGrp="1"/>
          </p:cNvSpPr>
          <p:nvPr>
            <p:ph type="body" idx="1"/>
          </p:nvPr>
        </p:nvSpPr>
        <p:spPr>
          <a:xfrm>
            <a:off x="462829" y="856348"/>
            <a:ext cx="8223972"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173" name="Google Shape;173;p23"/>
          <p:cNvGrpSpPr/>
          <p:nvPr/>
        </p:nvGrpSpPr>
        <p:grpSpPr>
          <a:xfrm>
            <a:off x="1494485" y="1806930"/>
            <a:ext cx="6410728" cy="2382158"/>
            <a:chOff x="1230149" y="1502305"/>
            <a:chExt cx="6822566" cy="2535193"/>
          </a:xfrm>
        </p:grpSpPr>
        <p:sp>
          <p:nvSpPr>
            <p:cNvPr id="174" name="Google Shape;174;p23"/>
            <p:cNvSpPr/>
            <p:nvPr/>
          </p:nvSpPr>
          <p:spPr>
            <a:xfrm>
              <a:off x="5201532" y="1815349"/>
              <a:ext cx="580162" cy="580163"/>
            </a:xfrm>
            <a:prstGeom prst="ellipse">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5" name="Google Shape;175;p23"/>
            <p:cNvSpPr/>
            <p:nvPr/>
          </p:nvSpPr>
          <p:spPr>
            <a:xfrm rot="5400000">
              <a:off x="6930107" y="1411918"/>
              <a:ext cx="1032222" cy="1212995"/>
            </a:xfrm>
            <a:custGeom>
              <a:avLst/>
              <a:gdLst/>
              <a:ahLst/>
              <a:cxnLst/>
              <a:rect l="l" t="t" r="r" b="b"/>
              <a:pathLst>
                <a:path w="2658" h="2470" extrusionOk="0">
                  <a:moveTo>
                    <a:pt x="1782" y="0"/>
                  </a:moveTo>
                  <a:lnTo>
                    <a:pt x="1782" y="0"/>
                  </a:lnTo>
                  <a:cubicBezTo>
                    <a:pt x="1782" y="438"/>
                    <a:pt x="1782" y="438"/>
                    <a:pt x="1782" y="438"/>
                  </a:cubicBezTo>
                  <a:cubicBezTo>
                    <a:pt x="1469" y="438"/>
                    <a:pt x="1469" y="438"/>
                    <a:pt x="1469" y="438"/>
                  </a:cubicBezTo>
                  <a:cubicBezTo>
                    <a:pt x="688" y="438"/>
                    <a:pt x="375" y="781"/>
                    <a:pt x="375" y="1219"/>
                  </a:cubicBezTo>
                  <a:cubicBezTo>
                    <a:pt x="375" y="1719"/>
                    <a:pt x="719" y="2032"/>
                    <a:pt x="1469" y="2032"/>
                  </a:cubicBezTo>
                  <a:cubicBezTo>
                    <a:pt x="2188" y="2032"/>
                    <a:pt x="2188" y="2032"/>
                    <a:pt x="2188" y="2032"/>
                  </a:cubicBezTo>
                  <a:cubicBezTo>
                    <a:pt x="2188" y="2469"/>
                    <a:pt x="2188" y="2469"/>
                    <a:pt x="2188" y="2469"/>
                  </a:cubicBezTo>
                  <a:cubicBezTo>
                    <a:pt x="2657" y="2469"/>
                    <a:pt x="2657" y="2469"/>
                    <a:pt x="2657" y="2469"/>
                  </a:cubicBezTo>
                  <a:cubicBezTo>
                    <a:pt x="1500" y="2469"/>
                    <a:pt x="1500" y="2469"/>
                    <a:pt x="1500" y="2469"/>
                  </a:cubicBezTo>
                  <a:cubicBezTo>
                    <a:pt x="438" y="2469"/>
                    <a:pt x="0" y="1938"/>
                    <a:pt x="0" y="1219"/>
                  </a:cubicBezTo>
                  <a:cubicBezTo>
                    <a:pt x="0" y="532"/>
                    <a:pt x="407" y="0"/>
                    <a:pt x="1469" y="0"/>
                  </a:cubicBezTo>
                  <a:lnTo>
                    <a:pt x="1782" y="0"/>
                  </a:lnTo>
                </a:path>
              </a:pathLst>
            </a:custGeom>
            <a:solidFill>
              <a:srgbClr val="D8D8D8"/>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 name="Google Shape;176;p23"/>
            <p:cNvSpPr/>
            <p:nvPr/>
          </p:nvSpPr>
          <p:spPr>
            <a:xfrm rot="5400000">
              <a:off x="6032881" y="2178687"/>
              <a:ext cx="849059" cy="1197832"/>
            </a:xfrm>
            <a:custGeom>
              <a:avLst/>
              <a:gdLst/>
              <a:ahLst/>
              <a:cxnLst/>
              <a:rect l="l" t="t" r="r" b="b"/>
              <a:pathLst>
                <a:path w="2187" h="2438" extrusionOk="0">
                  <a:moveTo>
                    <a:pt x="750" y="0"/>
                  </a:moveTo>
                  <a:lnTo>
                    <a:pt x="750" y="0"/>
                  </a:lnTo>
                  <a:cubicBezTo>
                    <a:pt x="1780" y="0"/>
                    <a:pt x="2186" y="500"/>
                    <a:pt x="2186" y="1187"/>
                  </a:cubicBezTo>
                  <a:cubicBezTo>
                    <a:pt x="2186" y="1906"/>
                    <a:pt x="1749" y="2437"/>
                    <a:pt x="719" y="2437"/>
                  </a:cubicBezTo>
                  <a:cubicBezTo>
                    <a:pt x="0" y="2437"/>
                    <a:pt x="0" y="2437"/>
                    <a:pt x="0" y="2437"/>
                  </a:cubicBezTo>
                  <a:cubicBezTo>
                    <a:pt x="469" y="2437"/>
                    <a:pt x="469" y="2437"/>
                    <a:pt x="469" y="2437"/>
                  </a:cubicBezTo>
                  <a:cubicBezTo>
                    <a:pt x="469" y="2031"/>
                    <a:pt x="469" y="2031"/>
                    <a:pt x="469" y="2031"/>
                  </a:cubicBezTo>
                  <a:cubicBezTo>
                    <a:pt x="750" y="2031"/>
                    <a:pt x="750" y="2031"/>
                    <a:pt x="750" y="2031"/>
                  </a:cubicBezTo>
                  <a:cubicBezTo>
                    <a:pt x="1499" y="2031"/>
                    <a:pt x="1843" y="1687"/>
                    <a:pt x="1843" y="1218"/>
                  </a:cubicBezTo>
                  <a:cubicBezTo>
                    <a:pt x="1843" y="750"/>
                    <a:pt x="1499" y="437"/>
                    <a:pt x="750" y="437"/>
                  </a:cubicBezTo>
                  <a:cubicBezTo>
                    <a:pt x="469" y="437"/>
                    <a:pt x="469" y="437"/>
                    <a:pt x="469" y="437"/>
                  </a:cubicBezTo>
                  <a:cubicBezTo>
                    <a:pt x="0" y="437"/>
                    <a:pt x="0" y="437"/>
                    <a:pt x="0" y="437"/>
                  </a:cubicBezTo>
                  <a:cubicBezTo>
                    <a:pt x="0" y="0"/>
                    <a:pt x="0" y="0"/>
                    <a:pt x="0" y="0"/>
                  </a:cubicBezTo>
                  <a:lnTo>
                    <a:pt x="750" y="0"/>
                  </a:lnTo>
                </a:path>
              </a:pathLst>
            </a:custGeom>
            <a:solidFill>
              <a:schemeClr val="accent5"/>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 name="Google Shape;177;p23"/>
            <p:cNvSpPr/>
            <p:nvPr/>
          </p:nvSpPr>
          <p:spPr>
            <a:xfrm rot="5400000">
              <a:off x="4773276" y="1588970"/>
              <a:ext cx="1371160" cy="1197832"/>
            </a:xfrm>
            <a:custGeom>
              <a:avLst/>
              <a:gdLst/>
              <a:ahLst/>
              <a:cxnLst/>
              <a:rect l="l" t="t" r="r" b="b"/>
              <a:pathLst>
                <a:path w="3532" h="2437" extrusionOk="0">
                  <a:moveTo>
                    <a:pt x="2657" y="0"/>
                  </a:moveTo>
                  <a:lnTo>
                    <a:pt x="2657" y="0"/>
                  </a:lnTo>
                  <a:cubicBezTo>
                    <a:pt x="2657" y="406"/>
                    <a:pt x="2657" y="406"/>
                    <a:pt x="2657" y="406"/>
                  </a:cubicBezTo>
                  <a:cubicBezTo>
                    <a:pt x="2188" y="406"/>
                    <a:pt x="2188" y="406"/>
                    <a:pt x="2188" y="406"/>
                  </a:cubicBezTo>
                  <a:cubicBezTo>
                    <a:pt x="1469" y="406"/>
                    <a:pt x="1469" y="406"/>
                    <a:pt x="1469" y="406"/>
                  </a:cubicBezTo>
                  <a:cubicBezTo>
                    <a:pt x="688" y="406"/>
                    <a:pt x="375" y="750"/>
                    <a:pt x="375" y="1187"/>
                  </a:cubicBezTo>
                  <a:cubicBezTo>
                    <a:pt x="375" y="1687"/>
                    <a:pt x="719" y="2000"/>
                    <a:pt x="1469" y="2000"/>
                  </a:cubicBezTo>
                  <a:cubicBezTo>
                    <a:pt x="1750" y="2000"/>
                    <a:pt x="1750" y="2000"/>
                    <a:pt x="1750" y="2000"/>
                  </a:cubicBezTo>
                  <a:cubicBezTo>
                    <a:pt x="1750" y="2436"/>
                    <a:pt x="1750" y="2436"/>
                    <a:pt x="1750" y="2436"/>
                  </a:cubicBezTo>
                  <a:cubicBezTo>
                    <a:pt x="3531" y="2436"/>
                    <a:pt x="3531" y="2436"/>
                    <a:pt x="3531" y="2436"/>
                  </a:cubicBezTo>
                  <a:cubicBezTo>
                    <a:pt x="1500" y="2436"/>
                    <a:pt x="1500" y="2436"/>
                    <a:pt x="1500" y="2436"/>
                  </a:cubicBezTo>
                  <a:cubicBezTo>
                    <a:pt x="438" y="2436"/>
                    <a:pt x="0" y="1906"/>
                    <a:pt x="0" y="1187"/>
                  </a:cubicBezTo>
                  <a:cubicBezTo>
                    <a:pt x="0" y="500"/>
                    <a:pt x="407" y="0"/>
                    <a:pt x="1469" y="0"/>
                  </a:cubicBezTo>
                  <a:lnTo>
                    <a:pt x="2657" y="0"/>
                  </a:lnTo>
                </a:path>
              </a:pathLst>
            </a:custGeom>
            <a:solidFill>
              <a:schemeClr val="accent4"/>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78;p23"/>
            <p:cNvSpPr/>
            <p:nvPr/>
          </p:nvSpPr>
          <p:spPr>
            <a:xfrm rot="5400000">
              <a:off x="3788294" y="2254986"/>
              <a:ext cx="1359178" cy="1212995"/>
            </a:xfrm>
            <a:custGeom>
              <a:avLst/>
              <a:gdLst/>
              <a:ahLst/>
              <a:cxnLst/>
              <a:rect l="l" t="t" r="r" b="b"/>
              <a:pathLst>
                <a:path w="3500" h="2469" extrusionOk="0">
                  <a:moveTo>
                    <a:pt x="2062" y="0"/>
                  </a:moveTo>
                  <a:lnTo>
                    <a:pt x="2062" y="0"/>
                  </a:lnTo>
                  <a:cubicBezTo>
                    <a:pt x="3093" y="0"/>
                    <a:pt x="3499" y="530"/>
                    <a:pt x="3499" y="1186"/>
                  </a:cubicBezTo>
                  <a:cubicBezTo>
                    <a:pt x="3499" y="1905"/>
                    <a:pt x="3062" y="2468"/>
                    <a:pt x="2031" y="2468"/>
                  </a:cubicBezTo>
                  <a:cubicBezTo>
                    <a:pt x="0" y="2468"/>
                    <a:pt x="0" y="2468"/>
                    <a:pt x="0" y="2468"/>
                  </a:cubicBezTo>
                  <a:cubicBezTo>
                    <a:pt x="1781" y="2468"/>
                    <a:pt x="1781" y="2468"/>
                    <a:pt x="1781" y="2468"/>
                  </a:cubicBezTo>
                  <a:cubicBezTo>
                    <a:pt x="1781" y="2030"/>
                    <a:pt x="1781" y="2030"/>
                    <a:pt x="1781" y="2030"/>
                  </a:cubicBezTo>
                  <a:cubicBezTo>
                    <a:pt x="2062" y="2030"/>
                    <a:pt x="2062" y="2030"/>
                    <a:pt x="2062" y="2030"/>
                  </a:cubicBezTo>
                  <a:cubicBezTo>
                    <a:pt x="2812" y="2030"/>
                    <a:pt x="3156" y="1718"/>
                    <a:pt x="3156" y="1218"/>
                  </a:cubicBezTo>
                  <a:cubicBezTo>
                    <a:pt x="3156" y="780"/>
                    <a:pt x="2812" y="436"/>
                    <a:pt x="2062" y="436"/>
                  </a:cubicBezTo>
                  <a:cubicBezTo>
                    <a:pt x="1781" y="436"/>
                    <a:pt x="1781" y="436"/>
                    <a:pt x="1781" y="436"/>
                  </a:cubicBezTo>
                  <a:cubicBezTo>
                    <a:pt x="0" y="436"/>
                    <a:pt x="0" y="436"/>
                    <a:pt x="0" y="436"/>
                  </a:cubicBezTo>
                  <a:cubicBezTo>
                    <a:pt x="0" y="0"/>
                    <a:pt x="0" y="0"/>
                    <a:pt x="0" y="0"/>
                  </a:cubicBezTo>
                  <a:lnTo>
                    <a:pt x="2062" y="0"/>
                  </a:lnTo>
                </a:path>
              </a:pathLst>
            </a:custGeom>
            <a:solidFill>
              <a:schemeClr val="accent3"/>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9" name="Google Shape;179;p23"/>
            <p:cNvSpPr/>
            <p:nvPr/>
          </p:nvSpPr>
          <p:spPr>
            <a:xfrm rot="5400000">
              <a:off x="2551275" y="1831192"/>
              <a:ext cx="1855604" cy="1197832"/>
            </a:xfrm>
            <a:custGeom>
              <a:avLst/>
              <a:gdLst/>
              <a:ahLst/>
              <a:cxnLst/>
              <a:rect l="l" t="t" r="r" b="b"/>
              <a:pathLst>
                <a:path w="4782" h="2439" extrusionOk="0">
                  <a:moveTo>
                    <a:pt x="1750" y="2438"/>
                  </a:moveTo>
                  <a:lnTo>
                    <a:pt x="1750" y="2438"/>
                  </a:lnTo>
                  <a:cubicBezTo>
                    <a:pt x="1750" y="2000"/>
                    <a:pt x="1750" y="2000"/>
                    <a:pt x="1750" y="2000"/>
                  </a:cubicBezTo>
                  <a:cubicBezTo>
                    <a:pt x="1469" y="2000"/>
                    <a:pt x="1469" y="2000"/>
                    <a:pt x="1469" y="2000"/>
                  </a:cubicBezTo>
                  <a:cubicBezTo>
                    <a:pt x="719" y="2000"/>
                    <a:pt x="375" y="1688"/>
                    <a:pt x="375" y="1188"/>
                  </a:cubicBezTo>
                  <a:cubicBezTo>
                    <a:pt x="375" y="750"/>
                    <a:pt x="688" y="438"/>
                    <a:pt x="1469" y="438"/>
                  </a:cubicBezTo>
                  <a:cubicBezTo>
                    <a:pt x="1750" y="438"/>
                    <a:pt x="1750" y="438"/>
                    <a:pt x="1750" y="438"/>
                  </a:cubicBezTo>
                  <a:cubicBezTo>
                    <a:pt x="3531" y="438"/>
                    <a:pt x="3531" y="438"/>
                    <a:pt x="3531" y="438"/>
                  </a:cubicBezTo>
                  <a:cubicBezTo>
                    <a:pt x="3531" y="0"/>
                    <a:pt x="3531" y="0"/>
                    <a:pt x="3531" y="0"/>
                  </a:cubicBezTo>
                  <a:cubicBezTo>
                    <a:pt x="1469" y="0"/>
                    <a:pt x="1469" y="0"/>
                    <a:pt x="1469" y="0"/>
                  </a:cubicBezTo>
                  <a:cubicBezTo>
                    <a:pt x="407" y="0"/>
                    <a:pt x="0" y="500"/>
                    <a:pt x="0" y="1188"/>
                  </a:cubicBezTo>
                  <a:cubicBezTo>
                    <a:pt x="0" y="1906"/>
                    <a:pt x="438" y="2438"/>
                    <a:pt x="1500" y="2438"/>
                  </a:cubicBezTo>
                  <a:cubicBezTo>
                    <a:pt x="4781" y="2438"/>
                    <a:pt x="4781" y="2438"/>
                    <a:pt x="4781" y="2438"/>
                  </a:cubicBezTo>
                  <a:lnTo>
                    <a:pt x="1750" y="2438"/>
                  </a:lnTo>
                </a:path>
              </a:pathLst>
            </a:custGeom>
            <a:solidFill>
              <a:schemeClr val="accent2"/>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 name="Google Shape;180;p23"/>
            <p:cNvSpPr/>
            <p:nvPr/>
          </p:nvSpPr>
          <p:spPr>
            <a:xfrm rot="5400000">
              <a:off x="1222673" y="2163404"/>
              <a:ext cx="2535192" cy="1212995"/>
            </a:xfrm>
            <a:custGeom>
              <a:avLst/>
              <a:gdLst/>
              <a:ahLst/>
              <a:cxnLst/>
              <a:rect l="l" t="t" r="r" b="b"/>
              <a:pathLst>
                <a:path w="6532" h="2470" extrusionOk="0">
                  <a:moveTo>
                    <a:pt x="5062" y="0"/>
                  </a:moveTo>
                  <a:lnTo>
                    <a:pt x="5062" y="0"/>
                  </a:lnTo>
                  <a:cubicBezTo>
                    <a:pt x="6124" y="0"/>
                    <a:pt x="6531" y="531"/>
                    <a:pt x="6531" y="1219"/>
                  </a:cubicBezTo>
                  <a:cubicBezTo>
                    <a:pt x="6531" y="1937"/>
                    <a:pt x="6093" y="2469"/>
                    <a:pt x="5062" y="2469"/>
                  </a:cubicBezTo>
                  <a:cubicBezTo>
                    <a:pt x="0" y="2469"/>
                    <a:pt x="0" y="2469"/>
                    <a:pt x="0" y="2469"/>
                  </a:cubicBezTo>
                  <a:cubicBezTo>
                    <a:pt x="0" y="2031"/>
                    <a:pt x="0" y="2031"/>
                    <a:pt x="0" y="2031"/>
                  </a:cubicBezTo>
                  <a:cubicBezTo>
                    <a:pt x="5062" y="2031"/>
                    <a:pt x="5062" y="2031"/>
                    <a:pt x="5062" y="2031"/>
                  </a:cubicBezTo>
                  <a:cubicBezTo>
                    <a:pt x="5843" y="2031"/>
                    <a:pt x="6156" y="1719"/>
                    <a:pt x="6156" y="1219"/>
                  </a:cubicBezTo>
                  <a:cubicBezTo>
                    <a:pt x="6156" y="781"/>
                    <a:pt x="5843" y="438"/>
                    <a:pt x="5062" y="438"/>
                  </a:cubicBezTo>
                  <a:cubicBezTo>
                    <a:pt x="4781" y="438"/>
                    <a:pt x="4781" y="438"/>
                    <a:pt x="4781" y="438"/>
                  </a:cubicBezTo>
                  <a:cubicBezTo>
                    <a:pt x="1750" y="438"/>
                    <a:pt x="1750" y="438"/>
                    <a:pt x="1750" y="438"/>
                  </a:cubicBezTo>
                  <a:cubicBezTo>
                    <a:pt x="1750" y="0"/>
                    <a:pt x="1750" y="0"/>
                    <a:pt x="1750" y="0"/>
                  </a:cubicBezTo>
                  <a:lnTo>
                    <a:pt x="5062" y="0"/>
                  </a:lnTo>
                </a:path>
              </a:pathLst>
            </a:custGeom>
            <a:solidFill>
              <a:schemeClr val="accent1"/>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 name="Google Shape;181;p23"/>
            <p:cNvSpPr/>
            <p:nvPr/>
          </p:nvSpPr>
          <p:spPr>
            <a:xfrm>
              <a:off x="2231158" y="3159978"/>
              <a:ext cx="580162" cy="580163"/>
            </a:xfrm>
            <a:prstGeom prst="ellipse">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2" name="Google Shape;182;p23"/>
            <p:cNvSpPr/>
            <p:nvPr/>
          </p:nvSpPr>
          <p:spPr>
            <a:xfrm>
              <a:off x="3222632" y="1815349"/>
              <a:ext cx="580162" cy="580163"/>
            </a:xfrm>
            <a:prstGeom prst="ellipse">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3" name="Google Shape;183;p23"/>
            <p:cNvSpPr/>
            <p:nvPr/>
          </p:nvSpPr>
          <p:spPr>
            <a:xfrm>
              <a:off x="4213086" y="2720587"/>
              <a:ext cx="580162" cy="580163"/>
            </a:xfrm>
            <a:prstGeom prst="ellipse">
              <a:avLst/>
            </a:prstGeom>
            <a:solidFill>
              <a:schemeClr val="accent3"/>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4" name="Google Shape;184;p23"/>
            <p:cNvSpPr/>
            <p:nvPr/>
          </p:nvSpPr>
          <p:spPr>
            <a:xfrm>
              <a:off x="7184483" y="1815349"/>
              <a:ext cx="580162" cy="580163"/>
            </a:xfrm>
            <a:prstGeom prst="ellipse">
              <a:avLst/>
            </a:prstGeom>
            <a:solidFill>
              <a:srgbClr val="D8D8D8"/>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5" name="Google Shape;185;p23"/>
            <p:cNvSpPr/>
            <p:nvPr/>
          </p:nvSpPr>
          <p:spPr>
            <a:xfrm>
              <a:off x="6208002" y="2388452"/>
              <a:ext cx="580162" cy="580163"/>
            </a:xfrm>
            <a:prstGeom prst="ellipse">
              <a:avLst/>
            </a:prstGeom>
            <a:solidFill>
              <a:schemeClr val="accent5"/>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6" name="Google Shape;186;p23"/>
            <p:cNvSpPr/>
            <p:nvPr/>
          </p:nvSpPr>
          <p:spPr>
            <a:xfrm>
              <a:off x="1230149" y="1525824"/>
              <a:ext cx="580162" cy="580163"/>
            </a:xfrm>
            <a:prstGeom prst="ellipse">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am">
  <p:cSld name="Team">
    <p:spTree>
      <p:nvGrpSpPr>
        <p:cNvPr id="1" name="Shape 187"/>
        <p:cNvGrpSpPr/>
        <p:nvPr/>
      </p:nvGrpSpPr>
      <p:grpSpPr>
        <a:xfrm>
          <a:off x="0" y="0"/>
          <a:ext cx="0" cy="0"/>
          <a:chOff x="0" y="0"/>
          <a:chExt cx="0" cy="0"/>
        </a:xfrm>
      </p:grpSpPr>
      <p:sp>
        <p:nvSpPr>
          <p:cNvPr id="188" name="Google Shape;188;p24"/>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24"/>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24"/>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91" name="Google Shape;191;p24"/>
          <p:cNvSpPr>
            <a:spLocks noGrp="1"/>
          </p:cNvSpPr>
          <p:nvPr>
            <p:ph type="pic" idx="2"/>
          </p:nvPr>
        </p:nvSpPr>
        <p:spPr>
          <a:xfrm>
            <a:off x="967720" y="1904982"/>
            <a:ext cx="1366836" cy="1372334"/>
          </a:xfrm>
          <a:prstGeom prst="rect">
            <a:avLst/>
          </a:prstGeom>
          <a:noFill/>
          <a:ln>
            <a:noFill/>
          </a:ln>
        </p:spPr>
      </p:sp>
      <p:sp>
        <p:nvSpPr>
          <p:cNvPr id="192" name="Google Shape;192;p24"/>
          <p:cNvSpPr>
            <a:spLocks noGrp="1"/>
          </p:cNvSpPr>
          <p:nvPr>
            <p:ph type="pic" idx="3"/>
          </p:nvPr>
        </p:nvSpPr>
        <p:spPr>
          <a:xfrm>
            <a:off x="2922561" y="1904982"/>
            <a:ext cx="1366836" cy="1372333"/>
          </a:xfrm>
          <a:prstGeom prst="rect">
            <a:avLst/>
          </a:prstGeom>
          <a:noFill/>
          <a:ln>
            <a:noFill/>
          </a:ln>
        </p:spPr>
      </p:sp>
      <p:sp>
        <p:nvSpPr>
          <p:cNvPr id="193" name="Google Shape;193;p24"/>
          <p:cNvSpPr>
            <a:spLocks noGrp="1"/>
          </p:cNvSpPr>
          <p:nvPr>
            <p:ph type="pic" idx="4"/>
          </p:nvPr>
        </p:nvSpPr>
        <p:spPr>
          <a:xfrm>
            <a:off x="4912395" y="1904982"/>
            <a:ext cx="1366836" cy="1372333"/>
          </a:xfrm>
          <a:prstGeom prst="rect">
            <a:avLst/>
          </a:prstGeom>
          <a:noFill/>
          <a:ln>
            <a:noFill/>
          </a:ln>
        </p:spPr>
      </p:sp>
      <p:sp>
        <p:nvSpPr>
          <p:cNvPr id="194" name="Google Shape;194;p24"/>
          <p:cNvSpPr>
            <a:spLocks noGrp="1"/>
          </p:cNvSpPr>
          <p:nvPr>
            <p:ph type="pic" idx="5"/>
          </p:nvPr>
        </p:nvSpPr>
        <p:spPr>
          <a:xfrm>
            <a:off x="6851304" y="1904982"/>
            <a:ext cx="1366836" cy="1372333"/>
          </a:xfrm>
          <a:prstGeom prst="rect">
            <a:avLst/>
          </a:prstGeom>
          <a:noFill/>
          <a:ln>
            <a:noFill/>
          </a:ln>
        </p:spPr>
      </p:sp>
      <p:sp>
        <p:nvSpPr>
          <p:cNvPr id="195" name="Google Shape;195;p24"/>
          <p:cNvSpPr txBox="1">
            <a:spLocks noGrp="1"/>
          </p:cNvSpPr>
          <p:nvPr>
            <p:ph type="body" idx="1"/>
          </p:nvPr>
        </p:nvSpPr>
        <p:spPr>
          <a:xfrm>
            <a:off x="967720" y="3273252"/>
            <a:ext cx="1366838" cy="468615"/>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b="1">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6" name="Google Shape;196;p24"/>
          <p:cNvSpPr txBox="1">
            <a:spLocks noGrp="1"/>
          </p:cNvSpPr>
          <p:nvPr>
            <p:ph type="body" idx="6"/>
          </p:nvPr>
        </p:nvSpPr>
        <p:spPr>
          <a:xfrm>
            <a:off x="967721" y="3752164"/>
            <a:ext cx="1366836" cy="18930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7" name="Google Shape;197;p24"/>
          <p:cNvSpPr txBox="1">
            <a:spLocks noGrp="1"/>
          </p:cNvSpPr>
          <p:nvPr>
            <p:ph type="body" idx="7"/>
          </p:nvPr>
        </p:nvSpPr>
        <p:spPr>
          <a:xfrm>
            <a:off x="2927845" y="3277315"/>
            <a:ext cx="1366838" cy="468615"/>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b="1">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8" name="Google Shape;198;p24"/>
          <p:cNvSpPr txBox="1">
            <a:spLocks noGrp="1"/>
          </p:cNvSpPr>
          <p:nvPr>
            <p:ph type="body" idx="8"/>
          </p:nvPr>
        </p:nvSpPr>
        <p:spPr>
          <a:xfrm>
            <a:off x="2927845" y="3748470"/>
            <a:ext cx="1370013" cy="18930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9" name="Google Shape;199;p24"/>
          <p:cNvSpPr txBox="1">
            <a:spLocks noGrp="1"/>
          </p:cNvSpPr>
          <p:nvPr>
            <p:ph type="body" idx="9"/>
          </p:nvPr>
        </p:nvSpPr>
        <p:spPr>
          <a:xfrm>
            <a:off x="4912393" y="3277315"/>
            <a:ext cx="1366838" cy="468615"/>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b="1">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0" name="Google Shape;200;p24"/>
          <p:cNvSpPr txBox="1">
            <a:spLocks noGrp="1"/>
          </p:cNvSpPr>
          <p:nvPr>
            <p:ph type="body" idx="13"/>
          </p:nvPr>
        </p:nvSpPr>
        <p:spPr>
          <a:xfrm>
            <a:off x="4912394" y="3747016"/>
            <a:ext cx="1370013" cy="18930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1" name="Google Shape;201;p24"/>
          <p:cNvSpPr txBox="1">
            <a:spLocks noGrp="1"/>
          </p:cNvSpPr>
          <p:nvPr>
            <p:ph type="body" idx="14"/>
          </p:nvPr>
        </p:nvSpPr>
        <p:spPr>
          <a:xfrm>
            <a:off x="6851304" y="3273252"/>
            <a:ext cx="1366838" cy="468615"/>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b="1">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2" name="Google Shape;202;p24"/>
          <p:cNvSpPr txBox="1">
            <a:spLocks noGrp="1"/>
          </p:cNvSpPr>
          <p:nvPr>
            <p:ph type="body" idx="15"/>
          </p:nvPr>
        </p:nvSpPr>
        <p:spPr>
          <a:xfrm>
            <a:off x="6851305" y="3741867"/>
            <a:ext cx="1366836" cy="18930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3" name="Google Shape;203;p24"/>
          <p:cNvSpPr txBox="1">
            <a:spLocks noGrp="1"/>
          </p:cNvSpPr>
          <p:nvPr>
            <p:ph type="body" idx="16"/>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con List">
  <p:cSld name="Icon List">
    <p:bg>
      <p:bgPr>
        <a:solidFill>
          <a:srgbClr val="665851"/>
        </a:solidFill>
        <a:effectLst/>
      </p:bgPr>
    </p:bg>
    <p:spTree>
      <p:nvGrpSpPr>
        <p:cNvPr id="1" name="Shape 204"/>
        <p:cNvGrpSpPr/>
        <p:nvPr/>
      </p:nvGrpSpPr>
      <p:grpSpPr>
        <a:xfrm>
          <a:off x="0" y="0"/>
          <a:ext cx="0" cy="0"/>
          <a:chOff x="0" y="0"/>
          <a:chExt cx="0" cy="0"/>
        </a:xfrm>
      </p:grpSpPr>
      <p:sp>
        <p:nvSpPr>
          <p:cNvPr id="205" name="Google Shape;205;p25"/>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25"/>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p25"/>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08" name="Google Shape;208;p25"/>
          <p:cNvSpPr/>
          <p:nvPr/>
        </p:nvSpPr>
        <p:spPr>
          <a:xfrm rot="10800000" flipH="1">
            <a:off x="1737691" y="3364551"/>
            <a:ext cx="80929" cy="505501"/>
          </a:xfrm>
          <a:prstGeom prst="round2SameRect">
            <a:avLst>
              <a:gd name="adj1" fmla="val 50000"/>
              <a:gd name="adj2" fmla="val 50000"/>
            </a:avLst>
          </a:prstGeom>
          <a:solidFill>
            <a:schemeClr val="accent4"/>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09" name="Google Shape;209;p25"/>
          <p:cNvSpPr/>
          <p:nvPr/>
        </p:nvSpPr>
        <p:spPr>
          <a:xfrm rot="10800000" flipH="1">
            <a:off x="1737896" y="1476888"/>
            <a:ext cx="80929" cy="505500"/>
          </a:xfrm>
          <a:prstGeom prst="round2SameRect">
            <a:avLst>
              <a:gd name="adj1" fmla="val 50000"/>
              <a:gd name="adj2" fmla="val 50000"/>
            </a:avLst>
          </a:prstGeom>
          <a:solidFill>
            <a:schemeClr val="accent1"/>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10" name="Google Shape;210;p25"/>
          <p:cNvSpPr/>
          <p:nvPr/>
        </p:nvSpPr>
        <p:spPr>
          <a:xfrm rot="10800000" flipH="1">
            <a:off x="1737691" y="2100843"/>
            <a:ext cx="80929" cy="505500"/>
          </a:xfrm>
          <a:prstGeom prst="round2SameRect">
            <a:avLst>
              <a:gd name="adj1" fmla="val 50000"/>
              <a:gd name="adj2" fmla="val 50000"/>
            </a:avLst>
          </a:prstGeom>
          <a:solidFill>
            <a:schemeClr val="accent2"/>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11" name="Google Shape;211;p25"/>
          <p:cNvSpPr/>
          <p:nvPr/>
        </p:nvSpPr>
        <p:spPr>
          <a:xfrm rot="10800000" flipH="1">
            <a:off x="1737896" y="2717548"/>
            <a:ext cx="80929" cy="505501"/>
          </a:xfrm>
          <a:prstGeom prst="round2SameRect">
            <a:avLst>
              <a:gd name="adj1" fmla="val 50000"/>
              <a:gd name="adj2" fmla="val 50000"/>
            </a:avLst>
          </a:prstGeom>
          <a:solidFill>
            <a:schemeClr val="accent3"/>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12" name="Google Shape;212;p25"/>
          <p:cNvSpPr/>
          <p:nvPr/>
        </p:nvSpPr>
        <p:spPr>
          <a:xfrm rot="10800000" flipH="1">
            <a:off x="1735758" y="3987643"/>
            <a:ext cx="80929" cy="505501"/>
          </a:xfrm>
          <a:prstGeom prst="round2SameRect">
            <a:avLst>
              <a:gd name="adj1" fmla="val 50000"/>
              <a:gd name="adj2" fmla="val 50000"/>
            </a:avLst>
          </a:prstGeom>
          <a:solidFill>
            <a:srgbClr val="CFC7C3"/>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13" name="Google Shape;213;p25"/>
          <p:cNvSpPr txBox="1">
            <a:spLocks noGrp="1"/>
          </p:cNvSpPr>
          <p:nvPr>
            <p:ph type="body" idx="1"/>
          </p:nvPr>
        </p:nvSpPr>
        <p:spPr>
          <a:xfrm>
            <a:off x="457201" y="850576"/>
            <a:ext cx="8229600"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4" name="Google Shape;214;p25"/>
          <p:cNvSpPr txBox="1">
            <a:spLocks noGrp="1"/>
          </p:cNvSpPr>
          <p:nvPr>
            <p:ph type="body" idx="2"/>
          </p:nvPr>
        </p:nvSpPr>
        <p:spPr>
          <a:xfrm>
            <a:off x="1901440" y="1505752"/>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5" name="Google Shape;215;p25"/>
          <p:cNvSpPr txBox="1">
            <a:spLocks noGrp="1"/>
          </p:cNvSpPr>
          <p:nvPr>
            <p:ph type="body" idx="3"/>
          </p:nvPr>
        </p:nvSpPr>
        <p:spPr>
          <a:xfrm>
            <a:off x="1901440" y="2118162"/>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6" name="Google Shape;216;p25"/>
          <p:cNvSpPr txBox="1">
            <a:spLocks noGrp="1"/>
          </p:cNvSpPr>
          <p:nvPr>
            <p:ph type="body" idx="4"/>
          </p:nvPr>
        </p:nvSpPr>
        <p:spPr>
          <a:xfrm>
            <a:off x="1901440" y="2747271"/>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7" name="Google Shape;217;p25"/>
          <p:cNvSpPr txBox="1">
            <a:spLocks noGrp="1"/>
          </p:cNvSpPr>
          <p:nvPr>
            <p:ph type="body" idx="5"/>
          </p:nvPr>
        </p:nvSpPr>
        <p:spPr>
          <a:xfrm>
            <a:off x="1901440" y="3393415"/>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8" name="Google Shape;218;p25"/>
          <p:cNvSpPr txBox="1">
            <a:spLocks noGrp="1"/>
          </p:cNvSpPr>
          <p:nvPr>
            <p:ph type="body" idx="6"/>
          </p:nvPr>
        </p:nvSpPr>
        <p:spPr>
          <a:xfrm>
            <a:off x="1901440" y="4016847"/>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plash Image and Bottom Border">
  <p:cSld name="Splash Image and Bottom Border">
    <p:spTree>
      <p:nvGrpSpPr>
        <p:cNvPr id="1" name="Shape 219"/>
        <p:cNvGrpSpPr/>
        <p:nvPr/>
      </p:nvGrpSpPr>
      <p:grpSpPr>
        <a:xfrm>
          <a:off x="0" y="0"/>
          <a:ext cx="0" cy="0"/>
          <a:chOff x="0" y="0"/>
          <a:chExt cx="0" cy="0"/>
        </a:xfrm>
      </p:grpSpPr>
      <p:sp>
        <p:nvSpPr>
          <p:cNvPr id="220" name="Google Shape;220;p26"/>
          <p:cNvSpPr>
            <a:spLocks noGrp="1"/>
          </p:cNvSpPr>
          <p:nvPr>
            <p:ph type="pic" idx="2"/>
          </p:nvPr>
        </p:nvSpPr>
        <p:spPr>
          <a:xfrm>
            <a:off x="5379" y="-4258"/>
            <a:ext cx="9144000" cy="5143500"/>
          </a:xfrm>
          <a:prstGeom prst="rect">
            <a:avLst/>
          </a:prstGeom>
          <a:noFill/>
          <a:ln>
            <a:noFill/>
          </a:ln>
        </p:spPr>
      </p:sp>
      <p:sp>
        <p:nvSpPr>
          <p:cNvPr id="221" name="Google Shape;221;p26"/>
          <p:cNvSpPr/>
          <p:nvPr/>
        </p:nvSpPr>
        <p:spPr>
          <a:xfrm>
            <a:off x="3226" y="3935556"/>
            <a:ext cx="9155224" cy="1221828"/>
          </a:xfrm>
          <a:prstGeom prst="rect">
            <a:avLst/>
          </a:prstGeom>
          <a:solidFill>
            <a:srgbClr val="1E273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22" name="Google Shape;222;p26"/>
          <p:cNvGrpSpPr/>
          <p:nvPr/>
        </p:nvGrpSpPr>
        <p:grpSpPr>
          <a:xfrm>
            <a:off x="2204141" y="3499494"/>
            <a:ext cx="724598" cy="724598"/>
            <a:chOff x="2953255" y="4744273"/>
            <a:chExt cx="966131" cy="966131"/>
          </a:xfrm>
        </p:grpSpPr>
        <p:sp>
          <p:nvSpPr>
            <p:cNvPr id="223" name="Google Shape;223;p26"/>
            <p:cNvSpPr/>
            <p:nvPr/>
          </p:nvSpPr>
          <p:spPr>
            <a:xfrm>
              <a:off x="3014367" y="4805383"/>
              <a:ext cx="852640" cy="852639"/>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4" name="Google Shape;224;p26"/>
            <p:cNvSpPr/>
            <p:nvPr/>
          </p:nvSpPr>
          <p:spPr>
            <a:xfrm>
              <a:off x="2953255" y="4744273"/>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25" name="Google Shape;225;p26"/>
          <p:cNvGrpSpPr/>
          <p:nvPr/>
        </p:nvGrpSpPr>
        <p:grpSpPr>
          <a:xfrm>
            <a:off x="3544229" y="3500700"/>
            <a:ext cx="724598" cy="724598"/>
            <a:chOff x="4740039" y="4745881"/>
            <a:chExt cx="966131" cy="966131"/>
          </a:xfrm>
        </p:grpSpPr>
        <p:sp>
          <p:nvSpPr>
            <p:cNvPr id="226" name="Google Shape;226;p26"/>
            <p:cNvSpPr/>
            <p:nvPr/>
          </p:nvSpPr>
          <p:spPr>
            <a:xfrm>
              <a:off x="4801126" y="4805383"/>
              <a:ext cx="852640"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7" name="Google Shape;227;p26"/>
            <p:cNvSpPr/>
            <p:nvPr/>
          </p:nvSpPr>
          <p:spPr>
            <a:xfrm>
              <a:off x="4740039" y="4745881"/>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28" name="Google Shape;228;p26"/>
          <p:cNvGrpSpPr/>
          <p:nvPr/>
        </p:nvGrpSpPr>
        <p:grpSpPr>
          <a:xfrm>
            <a:off x="4866779" y="3498982"/>
            <a:ext cx="724598" cy="724598"/>
            <a:chOff x="6503439" y="4743591"/>
            <a:chExt cx="966131" cy="966131"/>
          </a:xfrm>
        </p:grpSpPr>
        <p:sp>
          <p:nvSpPr>
            <p:cNvPr id="229" name="Google Shape;229;p26"/>
            <p:cNvSpPr/>
            <p:nvPr/>
          </p:nvSpPr>
          <p:spPr>
            <a:xfrm>
              <a:off x="6564526" y="4805383"/>
              <a:ext cx="852640" cy="8526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0" name="Google Shape;230;p26"/>
            <p:cNvSpPr/>
            <p:nvPr/>
          </p:nvSpPr>
          <p:spPr>
            <a:xfrm>
              <a:off x="6503439" y="4743591"/>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31" name="Google Shape;231;p26"/>
          <p:cNvGrpSpPr/>
          <p:nvPr/>
        </p:nvGrpSpPr>
        <p:grpSpPr>
          <a:xfrm>
            <a:off x="6229005" y="3502954"/>
            <a:ext cx="724598" cy="724598"/>
            <a:chOff x="8325100" y="4748886"/>
            <a:chExt cx="966131" cy="966131"/>
          </a:xfrm>
        </p:grpSpPr>
        <p:sp>
          <p:nvSpPr>
            <p:cNvPr id="232" name="Google Shape;232;p26"/>
            <p:cNvSpPr/>
            <p:nvPr/>
          </p:nvSpPr>
          <p:spPr>
            <a:xfrm>
              <a:off x="8374642" y="4805383"/>
              <a:ext cx="852640" cy="85264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3" name="Google Shape;233;p26"/>
            <p:cNvSpPr/>
            <p:nvPr/>
          </p:nvSpPr>
          <p:spPr>
            <a:xfrm>
              <a:off x="8325100" y="4748886"/>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34" name="Google Shape;234;p26"/>
          <p:cNvSpPr txBox="1">
            <a:spLocks noGrp="1"/>
          </p:cNvSpPr>
          <p:nvPr>
            <p:ph type="body" idx="1"/>
          </p:nvPr>
        </p:nvSpPr>
        <p:spPr>
          <a:xfrm>
            <a:off x="1957778" y="4582105"/>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5" name="Google Shape;235;p26"/>
          <p:cNvSpPr txBox="1">
            <a:spLocks noGrp="1"/>
          </p:cNvSpPr>
          <p:nvPr>
            <p:ph type="body" idx="3"/>
          </p:nvPr>
        </p:nvSpPr>
        <p:spPr>
          <a:xfrm>
            <a:off x="3294594" y="4582105"/>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6" name="Google Shape;236;p26"/>
          <p:cNvSpPr txBox="1">
            <a:spLocks noGrp="1"/>
          </p:cNvSpPr>
          <p:nvPr>
            <p:ph type="body" idx="4"/>
          </p:nvPr>
        </p:nvSpPr>
        <p:spPr>
          <a:xfrm>
            <a:off x="4623422" y="4580972"/>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7" name="Google Shape;237;p26"/>
          <p:cNvSpPr txBox="1">
            <a:spLocks noGrp="1"/>
          </p:cNvSpPr>
          <p:nvPr>
            <p:ph type="body" idx="5"/>
          </p:nvPr>
        </p:nvSpPr>
        <p:spPr>
          <a:xfrm>
            <a:off x="5983974" y="4581179"/>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8" name="Google Shape;238;p26"/>
          <p:cNvSpPr txBox="1">
            <a:spLocks noGrp="1"/>
          </p:cNvSpPr>
          <p:nvPr>
            <p:ph type="body" idx="6"/>
          </p:nvPr>
        </p:nvSpPr>
        <p:spPr>
          <a:xfrm>
            <a:off x="2054152" y="4300029"/>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9" name="Google Shape;239;p26"/>
          <p:cNvSpPr txBox="1">
            <a:spLocks noGrp="1"/>
          </p:cNvSpPr>
          <p:nvPr>
            <p:ph type="body" idx="7"/>
          </p:nvPr>
        </p:nvSpPr>
        <p:spPr>
          <a:xfrm>
            <a:off x="3377551" y="4303009"/>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0" name="Google Shape;240;p26"/>
          <p:cNvSpPr txBox="1">
            <a:spLocks noGrp="1"/>
          </p:cNvSpPr>
          <p:nvPr>
            <p:ph type="body" idx="8"/>
          </p:nvPr>
        </p:nvSpPr>
        <p:spPr>
          <a:xfrm>
            <a:off x="4689611" y="4285856"/>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1" name="Google Shape;241;p26"/>
          <p:cNvSpPr txBox="1">
            <a:spLocks noGrp="1"/>
          </p:cNvSpPr>
          <p:nvPr>
            <p:ph type="body" idx="9"/>
          </p:nvPr>
        </p:nvSpPr>
        <p:spPr>
          <a:xfrm>
            <a:off x="6053349" y="4291793"/>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fade">
                                      <p:cBhvr>
                                        <p:cTn id="7" dur="500"/>
                                        <p:tgtEl>
                                          <p:spTgt spid="221"/>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22"/>
                                        </p:tgtEl>
                                        <p:attrNameLst>
                                          <p:attrName>style.visibility</p:attrName>
                                        </p:attrNameLst>
                                      </p:cBhvr>
                                      <p:to>
                                        <p:strVal val="visible"/>
                                      </p:to>
                                    </p:set>
                                    <p:anim calcmode="lin" valueType="num">
                                      <p:cBhvr additive="base">
                                        <p:cTn id="11" dur="500"/>
                                        <p:tgtEl>
                                          <p:spTgt spid="222"/>
                                        </p:tgtEl>
                                        <p:attrNameLst>
                                          <p:attrName>ppt_w</p:attrName>
                                        </p:attrNameLst>
                                      </p:cBhvr>
                                      <p:tavLst>
                                        <p:tav tm="0">
                                          <p:val>
                                            <p:strVal val="0"/>
                                          </p:val>
                                        </p:tav>
                                        <p:tav tm="100000">
                                          <p:val>
                                            <p:strVal val="#ppt_w"/>
                                          </p:val>
                                        </p:tav>
                                      </p:tavLst>
                                    </p:anim>
                                    <p:anim calcmode="lin" valueType="num">
                                      <p:cBhvr additive="base">
                                        <p:cTn id="12" dur="500"/>
                                        <p:tgtEl>
                                          <p:spTgt spid="222"/>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225"/>
                                        </p:tgtEl>
                                        <p:attrNameLst>
                                          <p:attrName>style.visibility</p:attrName>
                                        </p:attrNameLst>
                                      </p:cBhvr>
                                      <p:to>
                                        <p:strVal val="visible"/>
                                      </p:to>
                                    </p:set>
                                    <p:anim calcmode="lin" valueType="num">
                                      <p:cBhvr additive="base">
                                        <p:cTn id="16" dur="500"/>
                                        <p:tgtEl>
                                          <p:spTgt spid="225"/>
                                        </p:tgtEl>
                                        <p:attrNameLst>
                                          <p:attrName>ppt_w</p:attrName>
                                        </p:attrNameLst>
                                      </p:cBhvr>
                                      <p:tavLst>
                                        <p:tav tm="0">
                                          <p:val>
                                            <p:strVal val="0"/>
                                          </p:val>
                                        </p:tav>
                                        <p:tav tm="100000">
                                          <p:val>
                                            <p:strVal val="#ppt_w"/>
                                          </p:val>
                                        </p:tav>
                                      </p:tavLst>
                                    </p:anim>
                                    <p:anim calcmode="lin" valueType="num">
                                      <p:cBhvr additive="base">
                                        <p:cTn id="17" dur="500"/>
                                        <p:tgtEl>
                                          <p:spTgt spid="225"/>
                                        </p:tgtEl>
                                        <p:attrNameLst>
                                          <p:attrName>ppt_h</p:attrName>
                                        </p:attrNameLst>
                                      </p:cBhvr>
                                      <p:tavLst>
                                        <p:tav tm="0">
                                          <p:val>
                                            <p:str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228"/>
                                        </p:tgtEl>
                                        <p:attrNameLst>
                                          <p:attrName>style.visibility</p:attrName>
                                        </p:attrNameLst>
                                      </p:cBhvr>
                                      <p:to>
                                        <p:strVal val="visible"/>
                                      </p:to>
                                    </p:set>
                                    <p:anim calcmode="lin" valueType="num">
                                      <p:cBhvr additive="base">
                                        <p:cTn id="21" dur="500"/>
                                        <p:tgtEl>
                                          <p:spTgt spid="228"/>
                                        </p:tgtEl>
                                        <p:attrNameLst>
                                          <p:attrName>ppt_w</p:attrName>
                                        </p:attrNameLst>
                                      </p:cBhvr>
                                      <p:tavLst>
                                        <p:tav tm="0">
                                          <p:val>
                                            <p:strVal val="0"/>
                                          </p:val>
                                        </p:tav>
                                        <p:tav tm="100000">
                                          <p:val>
                                            <p:strVal val="#ppt_w"/>
                                          </p:val>
                                        </p:tav>
                                      </p:tavLst>
                                    </p:anim>
                                    <p:anim calcmode="lin" valueType="num">
                                      <p:cBhvr additive="base">
                                        <p:cTn id="22" dur="500"/>
                                        <p:tgtEl>
                                          <p:spTgt spid="228"/>
                                        </p:tgtEl>
                                        <p:attrNameLst>
                                          <p:attrName>ppt_h</p:attrName>
                                        </p:attrNameLst>
                                      </p:cBhvr>
                                      <p:tavLst>
                                        <p:tav tm="0">
                                          <p:val>
                                            <p:str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231"/>
                                        </p:tgtEl>
                                        <p:attrNameLst>
                                          <p:attrName>style.visibility</p:attrName>
                                        </p:attrNameLst>
                                      </p:cBhvr>
                                      <p:to>
                                        <p:strVal val="visible"/>
                                      </p:to>
                                    </p:set>
                                    <p:anim calcmode="lin" valueType="num">
                                      <p:cBhvr additive="base">
                                        <p:cTn id="26" dur="500"/>
                                        <p:tgtEl>
                                          <p:spTgt spid="231"/>
                                        </p:tgtEl>
                                        <p:attrNameLst>
                                          <p:attrName>ppt_w</p:attrName>
                                        </p:attrNameLst>
                                      </p:cBhvr>
                                      <p:tavLst>
                                        <p:tav tm="0">
                                          <p:val>
                                            <p:strVal val="0"/>
                                          </p:val>
                                        </p:tav>
                                        <p:tav tm="100000">
                                          <p:val>
                                            <p:strVal val="#ppt_w"/>
                                          </p:val>
                                        </p:tav>
                                      </p:tavLst>
                                    </p:anim>
                                    <p:anim calcmode="lin" valueType="num">
                                      <p:cBhvr additive="base">
                                        <p:cTn id="27" dur="500"/>
                                        <p:tgtEl>
                                          <p:spTgt spid="23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and Bottom Border">
  <p:cSld name="Text and Bottom Border">
    <p:spTree>
      <p:nvGrpSpPr>
        <p:cNvPr id="1" name="Shape 242"/>
        <p:cNvGrpSpPr/>
        <p:nvPr/>
      </p:nvGrpSpPr>
      <p:grpSpPr>
        <a:xfrm>
          <a:off x="0" y="0"/>
          <a:ext cx="0" cy="0"/>
          <a:chOff x="0" y="0"/>
          <a:chExt cx="0" cy="0"/>
        </a:xfrm>
      </p:grpSpPr>
      <p:sp>
        <p:nvSpPr>
          <p:cNvPr id="243" name="Google Shape;243;p27"/>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4" name="Google Shape;244;p27"/>
          <p:cNvSpPr txBox="1">
            <a:spLocks noGrp="1"/>
          </p:cNvSpPr>
          <p:nvPr>
            <p:ph type="body" idx="1"/>
          </p:nvPr>
        </p:nvSpPr>
        <p:spPr>
          <a:xfrm>
            <a:off x="457200" y="1200151"/>
            <a:ext cx="8229600" cy="2598305"/>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5" name="Google Shape;245;p27"/>
          <p:cNvSpPr/>
          <p:nvPr/>
        </p:nvSpPr>
        <p:spPr>
          <a:xfrm>
            <a:off x="3226" y="3935556"/>
            <a:ext cx="9155224" cy="1221828"/>
          </a:xfrm>
          <a:prstGeom prst="rect">
            <a:avLst/>
          </a:prstGeom>
          <a:solidFill>
            <a:srgbClr val="1E273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46" name="Google Shape;246;p27"/>
          <p:cNvGrpSpPr/>
          <p:nvPr/>
        </p:nvGrpSpPr>
        <p:grpSpPr>
          <a:xfrm>
            <a:off x="2204141" y="3499494"/>
            <a:ext cx="724598" cy="724598"/>
            <a:chOff x="2953255" y="4744273"/>
            <a:chExt cx="966131" cy="966131"/>
          </a:xfrm>
        </p:grpSpPr>
        <p:sp>
          <p:nvSpPr>
            <p:cNvPr id="247" name="Google Shape;247;p27"/>
            <p:cNvSpPr/>
            <p:nvPr/>
          </p:nvSpPr>
          <p:spPr>
            <a:xfrm>
              <a:off x="3014367" y="4805383"/>
              <a:ext cx="852640" cy="852639"/>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8" name="Google Shape;248;p27"/>
            <p:cNvSpPr/>
            <p:nvPr/>
          </p:nvSpPr>
          <p:spPr>
            <a:xfrm>
              <a:off x="2953255" y="4744273"/>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49" name="Google Shape;249;p27"/>
          <p:cNvGrpSpPr/>
          <p:nvPr/>
        </p:nvGrpSpPr>
        <p:grpSpPr>
          <a:xfrm>
            <a:off x="3544229" y="3500700"/>
            <a:ext cx="724598" cy="724598"/>
            <a:chOff x="4740039" y="4745881"/>
            <a:chExt cx="966131" cy="966131"/>
          </a:xfrm>
        </p:grpSpPr>
        <p:sp>
          <p:nvSpPr>
            <p:cNvPr id="250" name="Google Shape;250;p27"/>
            <p:cNvSpPr/>
            <p:nvPr/>
          </p:nvSpPr>
          <p:spPr>
            <a:xfrm>
              <a:off x="4801126" y="4805383"/>
              <a:ext cx="852640"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1" name="Google Shape;251;p27"/>
            <p:cNvSpPr/>
            <p:nvPr/>
          </p:nvSpPr>
          <p:spPr>
            <a:xfrm>
              <a:off x="4740039" y="4745881"/>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52" name="Google Shape;252;p27"/>
          <p:cNvGrpSpPr/>
          <p:nvPr/>
        </p:nvGrpSpPr>
        <p:grpSpPr>
          <a:xfrm>
            <a:off x="4866779" y="3498982"/>
            <a:ext cx="724598" cy="724598"/>
            <a:chOff x="6503439" y="4743591"/>
            <a:chExt cx="966131" cy="966131"/>
          </a:xfrm>
        </p:grpSpPr>
        <p:sp>
          <p:nvSpPr>
            <p:cNvPr id="253" name="Google Shape;253;p27"/>
            <p:cNvSpPr/>
            <p:nvPr/>
          </p:nvSpPr>
          <p:spPr>
            <a:xfrm>
              <a:off x="6564526" y="4805383"/>
              <a:ext cx="852640" cy="8526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4" name="Google Shape;254;p27"/>
            <p:cNvSpPr/>
            <p:nvPr/>
          </p:nvSpPr>
          <p:spPr>
            <a:xfrm>
              <a:off x="6503439" y="4743591"/>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55" name="Google Shape;255;p27"/>
          <p:cNvGrpSpPr/>
          <p:nvPr/>
        </p:nvGrpSpPr>
        <p:grpSpPr>
          <a:xfrm>
            <a:off x="6229005" y="3502954"/>
            <a:ext cx="724598" cy="724598"/>
            <a:chOff x="8325100" y="4748886"/>
            <a:chExt cx="966131" cy="966131"/>
          </a:xfrm>
        </p:grpSpPr>
        <p:sp>
          <p:nvSpPr>
            <p:cNvPr id="256" name="Google Shape;256;p27"/>
            <p:cNvSpPr/>
            <p:nvPr/>
          </p:nvSpPr>
          <p:spPr>
            <a:xfrm>
              <a:off x="8374642" y="4805383"/>
              <a:ext cx="852640" cy="85264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7" name="Google Shape;257;p27"/>
            <p:cNvSpPr/>
            <p:nvPr/>
          </p:nvSpPr>
          <p:spPr>
            <a:xfrm>
              <a:off x="8325100" y="4748886"/>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58" name="Google Shape;258;p27"/>
          <p:cNvSpPr txBox="1">
            <a:spLocks noGrp="1"/>
          </p:cNvSpPr>
          <p:nvPr>
            <p:ph type="body" idx="2"/>
          </p:nvPr>
        </p:nvSpPr>
        <p:spPr>
          <a:xfrm>
            <a:off x="1957778" y="4582105"/>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59" name="Google Shape;259;p27"/>
          <p:cNvSpPr txBox="1">
            <a:spLocks noGrp="1"/>
          </p:cNvSpPr>
          <p:nvPr>
            <p:ph type="body" idx="3"/>
          </p:nvPr>
        </p:nvSpPr>
        <p:spPr>
          <a:xfrm>
            <a:off x="3294594" y="4582105"/>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0" name="Google Shape;260;p27"/>
          <p:cNvSpPr txBox="1">
            <a:spLocks noGrp="1"/>
          </p:cNvSpPr>
          <p:nvPr>
            <p:ph type="body" idx="4"/>
          </p:nvPr>
        </p:nvSpPr>
        <p:spPr>
          <a:xfrm>
            <a:off x="4623422" y="4580972"/>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1" name="Google Shape;261;p27"/>
          <p:cNvSpPr txBox="1">
            <a:spLocks noGrp="1"/>
          </p:cNvSpPr>
          <p:nvPr>
            <p:ph type="body" idx="5"/>
          </p:nvPr>
        </p:nvSpPr>
        <p:spPr>
          <a:xfrm>
            <a:off x="5983974" y="4581179"/>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2" name="Google Shape;262;p27"/>
          <p:cNvSpPr txBox="1">
            <a:spLocks noGrp="1"/>
          </p:cNvSpPr>
          <p:nvPr>
            <p:ph type="body" idx="6"/>
          </p:nvPr>
        </p:nvSpPr>
        <p:spPr>
          <a:xfrm>
            <a:off x="2054152" y="4300029"/>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3" name="Google Shape;263;p27"/>
          <p:cNvSpPr txBox="1">
            <a:spLocks noGrp="1"/>
          </p:cNvSpPr>
          <p:nvPr>
            <p:ph type="body" idx="7"/>
          </p:nvPr>
        </p:nvSpPr>
        <p:spPr>
          <a:xfrm>
            <a:off x="3377551" y="4303009"/>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4" name="Google Shape;264;p27"/>
          <p:cNvSpPr txBox="1">
            <a:spLocks noGrp="1"/>
          </p:cNvSpPr>
          <p:nvPr>
            <p:ph type="body" idx="8"/>
          </p:nvPr>
        </p:nvSpPr>
        <p:spPr>
          <a:xfrm>
            <a:off x="4689611" y="4285856"/>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5" name="Google Shape;265;p27"/>
          <p:cNvSpPr txBox="1">
            <a:spLocks noGrp="1"/>
          </p:cNvSpPr>
          <p:nvPr>
            <p:ph type="body" idx="9"/>
          </p:nvPr>
        </p:nvSpPr>
        <p:spPr>
          <a:xfrm>
            <a:off x="6053349" y="4291793"/>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5"/>
                                        </p:tgtEl>
                                        <p:attrNameLst>
                                          <p:attrName>style.visibility</p:attrName>
                                        </p:attrNameLst>
                                      </p:cBhvr>
                                      <p:to>
                                        <p:strVal val="visible"/>
                                      </p:to>
                                    </p:set>
                                    <p:animEffect transition="in" filter="fade">
                                      <p:cBhvr>
                                        <p:cTn id="7" dur="500"/>
                                        <p:tgtEl>
                                          <p:spTgt spid="245"/>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46"/>
                                        </p:tgtEl>
                                        <p:attrNameLst>
                                          <p:attrName>style.visibility</p:attrName>
                                        </p:attrNameLst>
                                      </p:cBhvr>
                                      <p:to>
                                        <p:strVal val="visible"/>
                                      </p:to>
                                    </p:set>
                                    <p:anim calcmode="lin" valueType="num">
                                      <p:cBhvr additive="base">
                                        <p:cTn id="11" dur="500"/>
                                        <p:tgtEl>
                                          <p:spTgt spid="246"/>
                                        </p:tgtEl>
                                        <p:attrNameLst>
                                          <p:attrName>ppt_w</p:attrName>
                                        </p:attrNameLst>
                                      </p:cBhvr>
                                      <p:tavLst>
                                        <p:tav tm="0">
                                          <p:val>
                                            <p:strVal val="0"/>
                                          </p:val>
                                        </p:tav>
                                        <p:tav tm="100000">
                                          <p:val>
                                            <p:strVal val="#ppt_w"/>
                                          </p:val>
                                        </p:tav>
                                      </p:tavLst>
                                    </p:anim>
                                    <p:anim calcmode="lin" valueType="num">
                                      <p:cBhvr additive="base">
                                        <p:cTn id="12" dur="500"/>
                                        <p:tgtEl>
                                          <p:spTgt spid="246"/>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249"/>
                                        </p:tgtEl>
                                        <p:attrNameLst>
                                          <p:attrName>style.visibility</p:attrName>
                                        </p:attrNameLst>
                                      </p:cBhvr>
                                      <p:to>
                                        <p:strVal val="visible"/>
                                      </p:to>
                                    </p:set>
                                    <p:anim calcmode="lin" valueType="num">
                                      <p:cBhvr additive="base">
                                        <p:cTn id="16" dur="500"/>
                                        <p:tgtEl>
                                          <p:spTgt spid="249"/>
                                        </p:tgtEl>
                                        <p:attrNameLst>
                                          <p:attrName>ppt_w</p:attrName>
                                        </p:attrNameLst>
                                      </p:cBhvr>
                                      <p:tavLst>
                                        <p:tav tm="0">
                                          <p:val>
                                            <p:strVal val="0"/>
                                          </p:val>
                                        </p:tav>
                                        <p:tav tm="100000">
                                          <p:val>
                                            <p:strVal val="#ppt_w"/>
                                          </p:val>
                                        </p:tav>
                                      </p:tavLst>
                                    </p:anim>
                                    <p:anim calcmode="lin" valueType="num">
                                      <p:cBhvr additive="base">
                                        <p:cTn id="17" dur="500"/>
                                        <p:tgtEl>
                                          <p:spTgt spid="249"/>
                                        </p:tgtEl>
                                        <p:attrNameLst>
                                          <p:attrName>ppt_h</p:attrName>
                                        </p:attrNameLst>
                                      </p:cBhvr>
                                      <p:tavLst>
                                        <p:tav tm="0">
                                          <p:val>
                                            <p:str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252"/>
                                        </p:tgtEl>
                                        <p:attrNameLst>
                                          <p:attrName>style.visibility</p:attrName>
                                        </p:attrNameLst>
                                      </p:cBhvr>
                                      <p:to>
                                        <p:strVal val="visible"/>
                                      </p:to>
                                    </p:set>
                                    <p:anim calcmode="lin" valueType="num">
                                      <p:cBhvr additive="base">
                                        <p:cTn id="21" dur="500"/>
                                        <p:tgtEl>
                                          <p:spTgt spid="252"/>
                                        </p:tgtEl>
                                        <p:attrNameLst>
                                          <p:attrName>ppt_w</p:attrName>
                                        </p:attrNameLst>
                                      </p:cBhvr>
                                      <p:tavLst>
                                        <p:tav tm="0">
                                          <p:val>
                                            <p:strVal val="0"/>
                                          </p:val>
                                        </p:tav>
                                        <p:tav tm="100000">
                                          <p:val>
                                            <p:strVal val="#ppt_w"/>
                                          </p:val>
                                        </p:tav>
                                      </p:tavLst>
                                    </p:anim>
                                    <p:anim calcmode="lin" valueType="num">
                                      <p:cBhvr additive="base">
                                        <p:cTn id="22" dur="500"/>
                                        <p:tgtEl>
                                          <p:spTgt spid="252"/>
                                        </p:tgtEl>
                                        <p:attrNameLst>
                                          <p:attrName>ppt_h</p:attrName>
                                        </p:attrNameLst>
                                      </p:cBhvr>
                                      <p:tavLst>
                                        <p:tav tm="0">
                                          <p:val>
                                            <p:str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255"/>
                                        </p:tgtEl>
                                        <p:attrNameLst>
                                          <p:attrName>style.visibility</p:attrName>
                                        </p:attrNameLst>
                                      </p:cBhvr>
                                      <p:to>
                                        <p:strVal val="visible"/>
                                      </p:to>
                                    </p:set>
                                    <p:anim calcmode="lin" valueType="num">
                                      <p:cBhvr additive="base">
                                        <p:cTn id="26" dur="500"/>
                                        <p:tgtEl>
                                          <p:spTgt spid="255"/>
                                        </p:tgtEl>
                                        <p:attrNameLst>
                                          <p:attrName>ppt_w</p:attrName>
                                        </p:attrNameLst>
                                      </p:cBhvr>
                                      <p:tavLst>
                                        <p:tav tm="0">
                                          <p:val>
                                            <p:strVal val="0"/>
                                          </p:val>
                                        </p:tav>
                                        <p:tav tm="100000">
                                          <p:val>
                                            <p:strVal val="#ppt_w"/>
                                          </p:val>
                                        </p:tav>
                                      </p:tavLst>
                                    </p:anim>
                                    <p:anim calcmode="lin" valueType="num">
                                      <p:cBhvr additive="base">
                                        <p:cTn id="27" dur="500"/>
                                        <p:tgtEl>
                                          <p:spTgt spid="25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fferent Services">
  <p:cSld name="Different Services">
    <p:spTree>
      <p:nvGrpSpPr>
        <p:cNvPr id="1" name="Shape 266"/>
        <p:cNvGrpSpPr/>
        <p:nvPr/>
      </p:nvGrpSpPr>
      <p:grpSpPr>
        <a:xfrm>
          <a:off x="0" y="0"/>
          <a:ext cx="0" cy="0"/>
          <a:chOff x="0" y="0"/>
          <a:chExt cx="0" cy="0"/>
        </a:xfrm>
      </p:grpSpPr>
      <p:sp>
        <p:nvSpPr>
          <p:cNvPr id="267" name="Google Shape;267;p28"/>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8" name="Google Shape;268;p28"/>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9" name="Google Shape;269;p28"/>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70" name="Google Shape;270;p28"/>
          <p:cNvSpPr txBox="1">
            <a:spLocks noGrp="1"/>
          </p:cNvSpPr>
          <p:nvPr>
            <p:ph type="body" idx="1"/>
          </p:nvPr>
        </p:nvSpPr>
        <p:spPr>
          <a:xfrm>
            <a:off x="715539" y="1742787"/>
            <a:ext cx="2921000" cy="50613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71" name="Google Shape;271;p28"/>
          <p:cNvSpPr txBox="1">
            <a:spLocks noGrp="1"/>
          </p:cNvSpPr>
          <p:nvPr>
            <p:ph type="body" idx="2"/>
          </p:nvPr>
        </p:nvSpPr>
        <p:spPr>
          <a:xfrm>
            <a:off x="2015703" y="1442354"/>
            <a:ext cx="1620837" cy="30057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72" name="Google Shape;272;p28"/>
          <p:cNvSpPr/>
          <p:nvPr/>
        </p:nvSpPr>
        <p:spPr>
          <a:xfrm>
            <a:off x="4686373" y="1534673"/>
            <a:ext cx="554947" cy="554947"/>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3" name="Google Shape;273;p28"/>
          <p:cNvSpPr/>
          <p:nvPr/>
        </p:nvSpPr>
        <p:spPr>
          <a:xfrm>
            <a:off x="4686373" y="2310081"/>
            <a:ext cx="554947" cy="554947"/>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4" name="Google Shape;274;p28"/>
          <p:cNvSpPr/>
          <p:nvPr/>
        </p:nvSpPr>
        <p:spPr>
          <a:xfrm>
            <a:off x="4686373" y="3022746"/>
            <a:ext cx="554947" cy="554947"/>
          </a:xfrm>
          <a:prstGeom prst="rect">
            <a:avLst/>
          </a:prstGeom>
          <a:solidFill>
            <a:schemeClr val="accent3"/>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5" name="Google Shape;275;p28"/>
          <p:cNvSpPr/>
          <p:nvPr/>
        </p:nvSpPr>
        <p:spPr>
          <a:xfrm>
            <a:off x="4686373" y="3798154"/>
            <a:ext cx="554947" cy="554947"/>
          </a:xfrm>
          <a:prstGeom prst="rect">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6" name="Google Shape;276;p28"/>
          <p:cNvSpPr/>
          <p:nvPr/>
        </p:nvSpPr>
        <p:spPr>
          <a:xfrm>
            <a:off x="3933037" y="1527395"/>
            <a:ext cx="554947" cy="554947"/>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7" name="Google Shape;277;p28"/>
          <p:cNvSpPr/>
          <p:nvPr/>
        </p:nvSpPr>
        <p:spPr>
          <a:xfrm>
            <a:off x="3933037" y="2302803"/>
            <a:ext cx="554947" cy="554947"/>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8" name="Google Shape;278;p28"/>
          <p:cNvSpPr/>
          <p:nvPr/>
        </p:nvSpPr>
        <p:spPr>
          <a:xfrm>
            <a:off x="3933037" y="3015468"/>
            <a:ext cx="554947" cy="554947"/>
          </a:xfrm>
          <a:prstGeom prst="rect">
            <a:avLst/>
          </a:prstGeom>
          <a:solidFill>
            <a:schemeClr val="accent3"/>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9" name="Google Shape;279;p28"/>
          <p:cNvSpPr/>
          <p:nvPr/>
        </p:nvSpPr>
        <p:spPr>
          <a:xfrm>
            <a:off x="3933037" y="3790876"/>
            <a:ext cx="554947" cy="554947"/>
          </a:xfrm>
          <a:prstGeom prst="rect">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0" name="Google Shape;280;p28"/>
          <p:cNvSpPr txBox="1">
            <a:spLocks noGrp="1"/>
          </p:cNvSpPr>
          <p:nvPr>
            <p:ph type="body" idx="3"/>
          </p:nvPr>
        </p:nvSpPr>
        <p:spPr>
          <a:xfrm>
            <a:off x="715539" y="2483244"/>
            <a:ext cx="2921000" cy="50613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1" name="Google Shape;281;p28"/>
          <p:cNvSpPr txBox="1">
            <a:spLocks noGrp="1"/>
          </p:cNvSpPr>
          <p:nvPr>
            <p:ph type="body" idx="4"/>
          </p:nvPr>
        </p:nvSpPr>
        <p:spPr>
          <a:xfrm>
            <a:off x="2015703" y="2182811"/>
            <a:ext cx="1620837" cy="30057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2" name="Google Shape;282;p28"/>
          <p:cNvSpPr txBox="1">
            <a:spLocks noGrp="1"/>
          </p:cNvSpPr>
          <p:nvPr>
            <p:ph type="body" idx="5"/>
          </p:nvPr>
        </p:nvSpPr>
        <p:spPr>
          <a:xfrm>
            <a:off x="715538" y="3226065"/>
            <a:ext cx="2921000" cy="50613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3" name="Google Shape;283;p28"/>
          <p:cNvSpPr txBox="1">
            <a:spLocks noGrp="1"/>
          </p:cNvSpPr>
          <p:nvPr>
            <p:ph type="body" idx="6"/>
          </p:nvPr>
        </p:nvSpPr>
        <p:spPr>
          <a:xfrm>
            <a:off x="2015702" y="2925632"/>
            <a:ext cx="1620837" cy="30057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4" name="Google Shape;284;p28"/>
          <p:cNvSpPr txBox="1">
            <a:spLocks noGrp="1"/>
          </p:cNvSpPr>
          <p:nvPr>
            <p:ph type="body" idx="7"/>
          </p:nvPr>
        </p:nvSpPr>
        <p:spPr>
          <a:xfrm>
            <a:off x="715537" y="3959166"/>
            <a:ext cx="2921000" cy="50613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5" name="Google Shape;285;p28"/>
          <p:cNvSpPr txBox="1">
            <a:spLocks noGrp="1"/>
          </p:cNvSpPr>
          <p:nvPr>
            <p:ph type="body" idx="8"/>
          </p:nvPr>
        </p:nvSpPr>
        <p:spPr>
          <a:xfrm>
            <a:off x="2015701" y="3658733"/>
            <a:ext cx="1620837" cy="30057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6" name="Google Shape;286;p28"/>
          <p:cNvSpPr txBox="1">
            <a:spLocks noGrp="1"/>
          </p:cNvSpPr>
          <p:nvPr>
            <p:ph type="body" idx="9"/>
          </p:nvPr>
        </p:nvSpPr>
        <p:spPr>
          <a:xfrm>
            <a:off x="5528627" y="1677543"/>
            <a:ext cx="2921000" cy="5061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7" name="Google Shape;287;p28"/>
          <p:cNvSpPr txBox="1">
            <a:spLocks noGrp="1"/>
          </p:cNvSpPr>
          <p:nvPr>
            <p:ph type="body" idx="13"/>
          </p:nvPr>
        </p:nvSpPr>
        <p:spPr>
          <a:xfrm>
            <a:off x="5528626" y="1357220"/>
            <a:ext cx="1620837" cy="30057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8" name="Google Shape;288;p28"/>
          <p:cNvSpPr txBox="1">
            <a:spLocks noGrp="1"/>
          </p:cNvSpPr>
          <p:nvPr>
            <p:ph type="body" idx="14"/>
          </p:nvPr>
        </p:nvSpPr>
        <p:spPr>
          <a:xfrm>
            <a:off x="5521910" y="2479748"/>
            <a:ext cx="2921000" cy="5061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9" name="Google Shape;289;p28"/>
          <p:cNvSpPr txBox="1">
            <a:spLocks noGrp="1"/>
          </p:cNvSpPr>
          <p:nvPr>
            <p:ph type="body" idx="15"/>
          </p:nvPr>
        </p:nvSpPr>
        <p:spPr>
          <a:xfrm>
            <a:off x="5521909" y="2159425"/>
            <a:ext cx="1620837" cy="30057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0" name="Google Shape;290;p28"/>
          <p:cNvSpPr txBox="1">
            <a:spLocks noGrp="1"/>
          </p:cNvSpPr>
          <p:nvPr>
            <p:ph type="body" idx="16"/>
          </p:nvPr>
        </p:nvSpPr>
        <p:spPr>
          <a:xfrm>
            <a:off x="5524266" y="3245955"/>
            <a:ext cx="2921000" cy="5061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1" name="Google Shape;291;p28"/>
          <p:cNvSpPr txBox="1">
            <a:spLocks noGrp="1"/>
          </p:cNvSpPr>
          <p:nvPr>
            <p:ph type="body" idx="17"/>
          </p:nvPr>
        </p:nvSpPr>
        <p:spPr>
          <a:xfrm>
            <a:off x="5524265" y="2925632"/>
            <a:ext cx="1620837" cy="30057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2" name="Google Shape;292;p28"/>
          <p:cNvSpPr txBox="1">
            <a:spLocks noGrp="1"/>
          </p:cNvSpPr>
          <p:nvPr>
            <p:ph type="body" idx="18"/>
          </p:nvPr>
        </p:nvSpPr>
        <p:spPr>
          <a:xfrm>
            <a:off x="5527352" y="4002906"/>
            <a:ext cx="2921000" cy="5061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3" name="Google Shape;293;p28"/>
          <p:cNvSpPr txBox="1">
            <a:spLocks noGrp="1"/>
          </p:cNvSpPr>
          <p:nvPr>
            <p:ph type="body" idx="19"/>
          </p:nvPr>
        </p:nvSpPr>
        <p:spPr>
          <a:xfrm>
            <a:off x="5527351" y="3682583"/>
            <a:ext cx="1620837" cy="30057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fade">
                                      <p:cBhvr>
                                        <p:cTn id="7" dur="500"/>
                                        <p:tgtEl>
                                          <p:spTgt spid="27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3"/>
                                        </p:tgtEl>
                                        <p:attrNameLst>
                                          <p:attrName>style.visibility</p:attrName>
                                        </p:attrNameLst>
                                      </p:cBhvr>
                                      <p:to>
                                        <p:strVal val="visible"/>
                                      </p:to>
                                    </p:set>
                                    <p:animEffect transition="in" filter="fade">
                                      <p:cBhvr>
                                        <p:cTn id="11" dur="500"/>
                                        <p:tgtEl>
                                          <p:spTgt spid="27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4"/>
                                        </p:tgtEl>
                                        <p:attrNameLst>
                                          <p:attrName>style.visibility</p:attrName>
                                        </p:attrNameLst>
                                      </p:cBhvr>
                                      <p:to>
                                        <p:strVal val="visible"/>
                                      </p:to>
                                    </p:set>
                                    <p:animEffect transition="in" filter="fade">
                                      <p:cBhvr>
                                        <p:cTn id="15" dur="500"/>
                                        <p:tgtEl>
                                          <p:spTgt spid="27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5"/>
                                        </p:tgtEl>
                                        <p:attrNameLst>
                                          <p:attrName>style.visibility</p:attrName>
                                        </p:attrNameLst>
                                      </p:cBhvr>
                                      <p:to>
                                        <p:strVal val="visible"/>
                                      </p:to>
                                    </p:set>
                                    <p:animEffect transition="in" filter="fade">
                                      <p:cBhvr>
                                        <p:cTn id="19" dur="500"/>
                                        <p:tgtEl>
                                          <p:spTgt spid="27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6"/>
                                        </p:tgtEl>
                                        <p:attrNameLst>
                                          <p:attrName>style.visibility</p:attrName>
                                        </p:attrNameLst>
                                      </p:cBhvr>
                                      <p:to>
                                        <p:strVal val="visible"/>
                                      </p:to>
                                    </p:set>
                                    <p:animEffect transition="in" filter="fade">
                                      <p:cBhvr>
                                        <p:cTn id="23" dur="500"/>
                                        <p:tgtEl>
                                          <p:spTgt spid="27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7"/>
                                        </p:tgtEl>
                                        <p:attrNameLst>
                                          <p:attrName>style.visibility</p:attrName>
                                        </p:attrNameLst>
                                      </p:cBhvr>
                                      <p:to>
                                        <p:strVal val="visible"/>
                                      </p:to>
                                    </p:set>
                                    <p:animEffect transition="in" filter="fade">
                                      <p:cBhvr>
                                        <p:cTn id="27" dur="500"/>
                                        <p:tgtEl>
                                          <p:spTgt spid="27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78"/>
                                        </p:tgtEl>
                                        <p:attrNameLst>
                                          <p:attrName>style.visibility</p:attrName>
                                        </p:attrNameLst>
                                      </p:cBhvr>
                                      <p:to>
                                        <p:strVal val="visible"/>
                                      </p:to>
                                    </p:set>
                                    <p:animEffect transition="in" filter="fade">
                                      <p:cBhvr>
                                        <p:cTn id="31" dur="500"/>
                                        <p:tgtEl>
                                          <p:spTgt spid="27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79"/>
                                        </p:tgtEl>
                                        <p:attrNameLst>
                                          <p:attrName>style.visibility</p:attrName>
                                        </p:attrNameLst>
                                      </p:cBhvr>
                                      <p:to>
                                        <p:strVal val="visible"/>
                                      </p:to>
                                    </p:set>
                                    <p:animEffect transition="in" filter="fade">
                                      <p:cBhvr>
                                        <p:cTn id="35" dur="500"/>
                                        <p:tgtEl>
                                          <p:spTgt spid="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What we do">
  <p:cSld name="What we do">
    <p:spTree>
      <p:nvGrpSpPr>
        <p:cNvPr id="1" name="Shape 294"/>
        <p:cNvGrpSpPr/>
        <p:nvPr/>
      </p:nvGrpSpPr>
      <p:grpSpPr>
        <a:xfrm>
          <a:off x="0" y="0"/>
          <a:ext cx="0" cy="0"/>
          <a:chOff x="0" y="0"/>
          <a:chExt cx="0" cy="0"/>
        </a:xfrm>
      </p:grpSpPr>
      <p:sp>
        <p:nvSpPr>
          <p:cNvPr id="295" name="Google Shape;295;p29"/>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6" name="Google Shape;296;p29"/>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7" name="Google Shape;297;p29"/>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98" name="Google Shape;298;p29"/>
          <p:cNvSpPr/>
          <p:nvPr/>
        </p:nvSpPr>
        <p:spPr>
          <a:xfrm>
            <a:off x="-18897" y="1436587"/>
            <a:ext cx="9162897" cy="3206851"/>
          </a:xfrm>
          <a:prstGeom prst="rect">
            <a:avLst/>
          </a:prstGeom>
          <a:solidFill>
            <a:srgbClr val="1E2731"/>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cxnSp>
        <p:nvCxnSpPr>
          <p:cNvPr id="299" name="Google Shape;299;p29"/>
          <p:cNvCxnSpPr/>
          <p:nvPr/>
        </p:nvCxnSpPr>
        <p:spPr>
          <a:xfrm>
            <a:off x="5535577" y="1982990"/>
            <a:ext cx="0" cy="2214981"/>
          </a:xfrm>
          <a:prstGeom prst="straightConnector1">
            <a:avLst/>
          </a:prstGeom>
          <a:noFill/>
          <a:ln w="9525" cap="flat" cmpd="sng">
            <a:solidFill>
              <a:srgbClr val="D8D8D8"/>
            </a:solidFill>
            <a:prstDash val="dot"/>
            <a:round/>
            <a:headEnd type="none" w="sm" len="sm"/>
            <a:tailEnd type="none" w="sm" len="sm"/>
          </a:ln>
        </p:spPr>
      </p:cxnSp>
      <p:sp>
        <p:nvSpPr>
          <p:cNvPr id="300" name="Google Shape;300;p29"/>
          <p:cNvSpPr/>
          <p:nvPr/>
        </p:nvSpPr>
        <p:spPr>
          <a:xfrm>
            <a:off x="4022007" y="2361398"/>
            <a:ext cx="1143066" cy="24716"/>
          </a:xfrm>
          <a:prstGeom prst="roundRect">
            <a:avLst>
              <a:gd name="adj" fmla="val 50000"/>
            </a:avLst>
          </a:prstGeom>
          <a:solidFill>
            <a:srgbClr val="D8D8D8"/>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cxnSp>
        <p:nvCxnSpPr>
          <p:cNvPr id="301" name="Google Shape;301;p29"/>
          <p:cNvCxnSpPr/>
          <p:nvPr/>
        </p:nvCxnSpPr>
        <p:spPr>
          <a:xfrm>
            <a:off x="7223885" y="1977218"/>
            <a:ext cx="0" cy="2209921"/>
          </a:xfrm>
          <a:prstGeom prst="straightConnector1">
            <a:avLst/>
          </a:prstGeom>
          <a:noFill/>
          <a:ln w="9525" cap="flat" cmpd="sng">
            <a:solidFill>
              <a:srgbClr val="D8D8D8"/>
            </a:solidFill>
            <a:prstDash val="dot"/>
            <a:round/>
            <a:headEnd type="none" w="sm" len="sm"/>
            <a:tailEnd type="none" w="sm" len="sm"/>
          </a:ln>
        </p:spPr>
      </p:cxnSp>
      <p:sp>
        <p:nvSpPr>
          <p:cNvPr id="302" name="Google Shape;302;p29"/>
          <p:cNvSpPr/>
          <p:nvPr/>
        </p:nvSpPr>
        <p:spPr>
          <a:xfrm>
            <a:off x="5799381" y="2362557"/>
            <a:ext cx="1143066" cy="24716"/>
          </a:xfrm>
          <a:prstGeom prst="roundRect">
            <a:avLst>
              <a:gd name="adj" fmla="val 50000"/>
            </a:avLst>
          </a:prstGeom>
          <a:solidFill>
            <a:srgbClr val="5BADC6"/>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303" name="Google Shape;303;p29"/>
          <p:cNvSpPr/>
          <p:nvPr/>
        </p:nvSpPr>
        <p:spPr>
          <a:xfrm>
            <a:off x="7473009" y="2368330"/>
            <a:ext cx="1143066" cy="24716"/>
          </a:xfrm>
          <a:prstGeom prst="roundRect">
            <a:avLst>
              <a:gd name="adj" fmla="val 50000"/>
            </a:avLst>
          </a:prstGeom>
          <a:solidFill>
            <a:schemeClr val="accent3"/>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304" name="Google Shape;304;p29"/>
          <p:cNvSpPr>
            <a:spLocks noGrp="1"/>
          </p:cNvSpPr>
          <p:nvPr>
            <p:ph type="pic" idx="2"/>
          </p:nvPr>
        </p:nvSpPr>
        <p:spPr>
          <a:xfrm>
            <a:off x="457200" y="1650825"/>
            <a:ext cx="3216729" cy="2742221"/>
          </a:xfrm>
          <a:prstGeom prst="rect">
            <a:avLst/>
          </a:prstGeom>
          <a:noFill/>
          <a:ln>
            <a:noFill/>
          </a:ln>
        </p:spPr>
      </p:sp>
      <p:sp>
        <p:nvSpPr>
          <p:cNvPr id="305" name="Google Shape;305;p29"/>
          <p:cNvSpPr txBox="1">
            <a:spLocks noGrp="1"/>
          </p:cNvSpPr>
          <p:nvPr>
            <p:ph type="body" idx="1"/>
          </p:nvPr>
        </p:nvSpPr>
        <p:spPr>
          <a:xfrm>
            <a:off x="3960431" y="2406297"/>
            <a:ext cx="1335084" cy="214756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6" name="Google Shape;306;p29"/>
          <p:cNvSpPr txBox="1">
            <a:spLocks noGrp="1"/>
          </p:cNvSpPr>
          <p:nvPr>
            <p:ph type="body" idx="3"/>
          </p:nvPr>
        </p:nvSpPr>
        <p:spPr>
          <a:xfrm>
            <a:off x="5707754" y="2406297"/>
            <a:ext cx="1335084" cy="214756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7" name="Google Shape;307;p29"/>
          <p:cNvSpPr txBox="1">
            <a:spLocks noGrp="1"/>
          </p:cNvSpPr>
          <p:nvPr>
            <p:ph type="body" idx="4"/>
          </p:nvPr>
        </p:nvSpPr>
        <p:spPr>
          <a:xfrm>
            <a:off x="7351717" y="2406297"/>
            <a:ext cx="1335084" cy="214756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8" name="Google Shape;308;p29"/>
          <p:cNvSpPr txBox="1">
            <a:spLocks noGrp="1"/>
          </p:cNvSpPr>
          <p:nvPr>
            <p:ph type="body" idx="5"/>
          </p:nvPr>
        </p:nvSpPr>
        <p:spPr>
          <a:xfrm>
            <a:off x="5707752" y="2075880"/>
            <a:ext cx="1335087" cy="285062"/>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280"/>
              </a:spcBef>
              <a:spcAft>
                <a:spcPts val="0"/>
              </a:spcAft>
              <a:buSzPts val="1400"/>
              <a:buNone/>
              <a:defRPr sz="1400" b="1" i="0">
                <a:solidFill>
                  <a:srgbClr val="5BADC6"/>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9" name="Google Shape;309;p29"/>
          <p:cNvSpPr txBox="1">
            <a:spLocks noGrp="1"/>
          </p:cNvSpPr>
          <p:nvPr>
            <p:ph type="body" idx="6"/>
          </p:nvPr>
        </p:nvSpPr>
        <p:spPr>
          <a:xfrm>
            <a:off x="7351718" y="2075880"/>
            <a:ext cx="1335087" cy="285062"/>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280"/>
              </a:spcBef>
              <a:spcAft>
                <a:spcPts val="0"/>
              </a:spcAft>
              <a:buSzPts val="1400"/>
              <a:buNone/>
              <a:defRPr sz="1400" b="1" i="0">
                <a:solidFill>
                  <a:schemeClr val="accent3"/>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10" name="Google Shape;310;p29"/>
          <p:cNvSpPr txBox="1">
            <a:spLocks noGrp="1"/>
          </p:cNvSpPr>
          <p:nvPr>
            <p:ph type="body" idx="7"/>
          </p:nvPr>
        </p:nvSpPr>
        <p:spPr>
          <a:xfrm>
            <a:off x="3960429" y="2075880"/>
            <a:ext cx="1335087" cy="285062"/>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280"/>
              </a:spcBef>
              <a:spcAft>
                <a:spcPts val="0"/>
              </a:spcAft>
              <a:buSzPts val="1400"/>
              <a:buNone/>
              <a:defRPr sz="1400" b="1">
                <a:solidFill>
                  <a:srgbClr val="D8D8D8"/>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rvices">
  <p:cSld name="Services">
    <p:spTree>
      <p:nvGrpSpPr>
        <p:cNvPr id="1" name="Shape 311"/>
        <p:cNvGrpSpPr/>
        <p:nvPr/>
      </p:nvGrpSpPr>
      <p:grpSpPr>
        <a:xfrm>
          <a:off x="0" y="0"/>
          <a:ext cx="0" cy="0"/>
          <a:chOff x="0" y="0"/>
          <a:chExt cx="0" cy="0"/>
        </a:xfrm>
      </p:grpSpPr>
      <p:sp>
        <p:nvSpPr>
          <p:cNvPr id="312" name="Google Shape;312;p30"/>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55B6B"/>
              </a:buClr>
              <a:buSzPts val="2800"/>
              <a:buFont typeface="Arial"/>
              <a:buNone/>
              <a:defRPr>
                <a:solidFill>
                  <a:srgbClr val="255B6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3" name="Google Shape;313;p30"/>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14" name="Google Shape;314;p30"/>
          <p:cNvSpPr/>
          <p:nvPr/>
        </p:nvSpPr>
        <p:spPr>
          <a:xfrm>
            <a:off x="-1455" y="3872201"/>
            <a:ext cx="9155224" cy="1279958"/>
          </a:xfrm>
          <a:prstGeom prst="rect">
            <a:avLst/>
          </a:prstGeom>
          <a:solidFill>
            <a:srgbClr val="1E273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5" name="Google Shape;315;p30"/>
          <p:cNvSpPr/>
          <p:nvPr/>
        </p:nvSpPr>
        <p:spPr>
          <a:xfrm>
            <a:off x="2682575" y="2517112"/>
            <a:ext cx="803275" cy="804862"/>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6" name="Google Shape;316;p30"/>
          <p:cNvSpPr/>
          <p:nvPr/>
        </p:nvSpPr>
        <p:spPr>
          <a:xfrm>
            <a:off x="3982737" y="1917037"/>
            <a:ext cx="771525" cy="769937"/>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7" name="Google Shape;317;p30"/>
          <p:cNvSpPr/>
          <p:nvPr/>
        </p:nvSpPr>
        <p:spPr>
          <a:xfrm>
            <a:off x="1668614" y="1688446"/>
            <a:ext cx="835025" cy="835025"/>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999999"/>
              </a:solidFill>
              <a:latin typeface="Arial"/>
              <a:ea typeface="Arial"/>
              <a:cs typeface="Arial"/>
              <a:sym typeface="Arial"/>
            </a:endParaRPr>
          </a:p>
        </p:txBody>
      </p:sp>
      <p:sp>
        <p:nvSpPr>
          <p:cNvPr id="318" name="Google Shape;318;p30"/>
          <p:cNvSpPr/>
          <p:nvPr/>
        </p:nvSpPr>
        <p:spPr>
          <a:xfrm>
            <a:off x="6579940" y="2314705"/>
            <a:ext cx="798513" cy="798513"/>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319" name="Google Shape;319;p30"/>
          <p:cNvCxnSpPr/>
          <p:nvPr/>
        </p:nvCxnSpPr>
        <p:spPr>
          <a:xfrm>
            <a:off x="4351037" y="3015587"/>
            <a:ext cx="744538" cy="306387"/>
          </a:xfrm>
          <a:prstGeom prst="straightConnector1">
            <a:avLst/>
          </a:prstGeom>
          <a:noFill/>
          <a:ln w="9525" cap="flat" cmpd="sng">
            <a:solidFill>
              <a:srgbClr val="A5A5A5"/>
            </a:solidFill>
            <a:prstDash val="dash"/>
            <a:round/>
            <a:headEnd type="none" w="sm" len="sm"/>
            <a:tailEnd type="none" w="sm" len="sm"/>
          </a:ln>
        </p:spPr>
      </p:cxnSp>
      <p:cxnSp>
        <p:nvCxnSpPr>
          <p:cNvPr id="320" name="Google Shape;320;p30"/>
          <p:cNvCxnSpPr>
            <a:endCxn id="315" idx="1"/>
          </p:cNvCxnSpPr>
          <p:nvPr/>
        </p:nvCxnSpPr>
        <p:spPr>
          <a:xfrm>
            <a:off x="2458212" y="2314581"/>
            <a:ext cx="342000" cy="320400"/>
          </a:xfrm>
          <a:prstGeom prst="straightConnector1">
            <a:avLst/>
          </a:prstGeom>
          <a:noFill/>
          <a:ln w="9525" cap="flat" cmpd="sng">
            <a:solidFill>
              <a:srgbClr val="A5A5A5"/>
            </a:solidFill>
            <a:prstDash val="dash"/>
            <a:round/>
            <a:headEnd type="none" w="sm" len="sm"/>
            <a:tailEnd type="none" w="sm" len="sm"/>
          </a:ln>
        </p:spPr>
      </p:cxnSp>
      <p:cxnSp>
        <p:nvCxnSpPr>
          <p:cNvPr id="321" name="Google Shape;321;p30"/>
          <p:cNvCxnSpPr/>
          <p:nvPr/>
        </p:nvCxnSpPr>
        <p:spPr>
          <a:xfrm rot="10800000" flipH="1">
            <a:off x="3485851" y="3015587"/>
            <a:ext cx="865187" cy="57150"/>
          </a:xfrm>
          <a:prstGeom prst="straightConnector1">
            <a:avLst/>
          </a:prstGeom>
          <a:noFill/>
          <a:ln w="9525" cap="flat" cmpd="sng">
            <a:solidFill>
              <a:srgbClr val="A5A5A5"/>
            </a:solidFill>
            <a:prstDash val="dash"/>
            <a:round/>
            <a:headEnd type="none" w="sm" len="sm"/>
            <a:tailEnd type="none" w="sm" len="sm"/>
          </a:ln>
        </p:spPr>
      </p:cxnSp>
      <p:cxnSp>
        <p:nvCxnSpPr>
          <p:cNvPr id="322" name="Google Shape;322;p30"/>
          <p:cNvCxnSpPr/>
          <p:nvPr/>
        </p:nvCxnSpPr>
        <p:spPr>
          <a:xfrm>
            <a:off x="4263725" y="2686975"/>
            <a:ext cx="87312" cy="328613"/>
          </a:xfrm>
          <a:prstGeom prst="straightConnector1">
            <a:avLst/>
          </a:prstGeom>
          <a:noFill/>
          <a:ln w="9525" cap="flat" cmpd="sng">
            <a:solidFill>
              <a:srgbClr val="A5A5A5"/>
            </a:solidFill>
            <a:prstDash val="dash"/>
            <a:round/>
            <a:headEnd type="none" w="sm" len="sm"/>
            <a:tailEnd type="none" w="sm" len="sm"/>
          </a:ln>
        </p:spPr>
      </p:cxnSp>
      <p:cxnSp>
        <p:nvCxnSpPr>
          <p:cNvPr id="323" name="Google Shape;323;p30"/>
          <p:cNvCxnSpPr/>
          <p:nvPr/>
        </p:nvCxnSpPr>
        <p:spPr>
          <a:xfrm rot="10800000" flipH="1">
            <a:off x="5687713" y="2159000"/>
            <a:ext cx="542272" cy="994944"/>
          </a:xfrm>
          <a:prstGeom prst="straightConnector1">
            <a:avLst/>
          </a:prstGeom>
          <a:noFill/>
          <a:ln w="9525" cap="flat" cmpd="sng">
            <a:solidFill>
              <a:srgbClr val="A5A5A5"/>
            </a:solidFill>
            <a:prstDash val="dash"/>
            <a:round/>
            <a:headEnd type="none" w="sm" len="sm"/>
            <a:tailEnd type="none" w="sm" len="sm"/>
          </a:ln>
        </p:spPr>
      </p:cxnSp>
      <p:cxnSp>
        <p:nvCxnSpPr>
          <p:cNvPr id="324" name="Google Shape;324;p30"/>
          <p:cNvCxnSpPr/>
          <p:nvPr/>
        </p:nvCxnSpPr>
        <p:spPr>
          <a:xfrm>
            <a:off x="6229985" y="2148345"/>
            <a:ext cx="398463" cy="403225"/>
          </a:xfrm>
          <a:prstGeom prst="straightConnector1">
            <a:avLst/>
          </a:prstGeom>
          <a:noFill/>
          <a:ln w="9525" cap="flat" cmpd="sng">
            <a:solidFill>
              <a:srgbClr val="A5A5A5"/>
            </a:solidFill>
            <a:prstDash val="dash"/>
            <a:round/>
            <a:headEnd type="none" w="sm" len="sm"/>
            <a:tailEnd type="none" w="sm" len="sm"/>
          </a:ln>
        </p:spPr>
      </p:cxnSp>
      <p:sp>
        <p:nvSpPr>
          <p:cNvPr id="325" name="Google Shape;325;p30"/>
          <p:cNvSpPr/>
          <p:nvPr/>
        </p:nvSpPr>
        <p:spPr>
          <a:xfrm>
            <a:off x="5821289" y="1364120"/>
            <a:ext cx="784225" cy="784225"/>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A5CD00"/>
              </a:solidFill>
              <a:latin typeface="Arial"/>
              <a:ea typeface="Arial"/>
              <a:cs typeface="Arial"/>
              <a:sym typeface="Arial"/>
            </a:endParaRPr>
          </a:p>
        </p:txBody>
      </p:sp>
      <p:sp>
        <p:nvSpPr>
          <p:cNvPr id="326" name="Google Shape;326;p30"/>
          <p:cNvSpPr/>
          <p:nvPr/>
        </p:nvSpPr>
        <p:spPr>
          <a:xfrm>
            <a:off x="5073351" y="3072737"/>
            <a:ext cx="720725" cy="719137"/>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327" name="Google Shape;327;p30"/>
          <p:cNvGrpSpPr/>
          <p:nvPr/>
        </p:nvGrpSpPr>
        <p:grpSpPr>
          <a:xfrm>
            <a:off x="2310379" y="3924154"/>
            <a:ext cx="549981" cy="549981"/>
            <a:chOff x="1166350" y="3547680"/>
            <a:chExt cx="1054377" cy="1054377"/>
          </a:xfrm>
        </p:grpSpPr>
        <p:sp>
          <p:nvSpPr>
            <p:cNvPr id="328" name="Google Shape;328;p30"/>
            <p:cNvSpPr/>
            <p:nvPr/>
          </p:nvSpPr>
          <p:spPr>
            <a:xfrm>
              <a:off x="1233043" y="3614373"/>
              <a:ext cx="930519" cy="930519"/>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9" name="Google Shape;329;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30" name="Google Shape;330;p30"/>
          <p:cNvGrpSpPr/>
          <p:nvPr/>
        </p:nvGrpSpPr>
        <p:grpSpPr>
          <a:xfrm>
            <a:off x="3113654" y="3924154"/>
            <a:ext cx="549981" cy="549981"/>
            <a:chOff x="1166350" y="3547680"/>
            <a:chExt cx="1054377" cy="1054377"/>
          </a:xfrm>
        </p:grpSpPr>
        <p:sp>
          <p:nvSpPr>
            <p:cNvPr id="331" name="Google Shape;331;p30"/>
            <p:cNvSpPr/>
            <p:nvPr/>
          </p:nvSpPr>
          <p:spPr>
            <a:xfrm>
              <a:off x="1233043" y="3614373"/>
              <a:ext cx="930519" cy="930519"/>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2" name="Google Shape;332;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33" name="Google Shape;333;p30"/>
          <p:cNvGrpSpPr/>
          <p:nvPr/>
        </p:nvGrpSpPr>
        <p:grpSpPr>
          <a:xfrm>
            <a:off x="3898232" y="3924154"/>
            <a:ext cx="549981" cy="549981"/>
            <a:chOff x="1166350" y="3547680"/>
            <a:chExt cx="1054377" cy="1054377"/>
          </a:xfrm>
        </p:grpSpPr>
        <p:sp>
          <p:nvSpPr>
            <p:cNvPr id="334" name="Google Shape;334;p30"/>
            <p:cNvSpPr/>
            <p:nvPr/>
          </p:nvSpPr>
          <p:spPr>
            <a:xfrm>
              <a:off x="1233043" y="3614373"/>
              <a:ext cx="930519" cy="930519"/>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5" name="Google Shape;335;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36" name="Google Shape;336;p30"/>
          <p:cNvGrpSpPr/>
          <p:nvPr/>
        </p:nvGrpSpPr>
        <p:grpSpPr>
          <a:xfrm>
            <a:off x="4699775" y="3933349"/>
            <a:ext cx="549981" cy="549981"/>
            <a:chOff x="1166350" y="3547680"/>
            <a:chExt cx="1054377" cy="1054377"/>
          </a:xfrm>
        </p:grpSpPr>
        <p:sp>
          <p:nvSpPr>
            <p:cNvPr id="337" name="Google Shape;337;p30"/>
            <p:cNvSpPr/>
            <p:nvPr/>
          </p:nvSpPr>
          <p:spPr>
            <a:xfrm>
              <a:off x="1233043" y="3614373"/>
              <a:ext cx="930519" cy="930519"/>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8" name="Google Shape;338;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39" name="Google Shape;339;p30"/>
          <p:cNvGrpSpPr/>
          <p:nvPr/>
        </p:nvGrpSpPr>
        <p:grpSpPr>
          <a:xfrm>
            <a:off x="5451932" y="3942008"/>
            <a:ext cx="549981" cy="549981"/>
            <a:chOff x="1166350" y="3547680"/>
            <a:chExt cx="1054377" cy="1054377"/>
          </a:xfrm>
        </p:grpSpPr>
        <p:sp>
          <p:nvSpPr>
            <p:cNvPr id="340" name="Google Shape;340;p30"/>
            <p:cNvSpPr/>
            <p:nvPr/>
          </p:nvSpPr>
          <p:spPr>
            <a:xfrm>
              <a:off x="1233043" y="3614373"/>
              <a:ext cx="930519" cy="930519"/>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1" name="Google Shape;341;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42" name="Google Shape;342;p30"/>
          <p:cNvGrpSpPr/>
          <p:nvPr/>
        </p:nvGrpSpPr>
        <p:grpSpPr>
          <a:xfrm>
            <a:off x="6229985" y="3929124"/>
            <a:ext cx="549981" cy="549981"/>
            <a:chOff x="1166350" y="3547680"/>
            <a:chExt cx="1054377" cy="1054377"/>
          </a:xfrm>
        </p:grpSpPr>
        <p:sp>
          <p:nvSpPr>
            <p:cNvPr id="343" name="Google Shape;343;p30"/>
            <p:cNvSpPr/>
            <p:nvPr/>
          </p:nvSpPr>
          <p:spPr>
            <a:xfrm>
              <a:off x="1233043" y="3614373"/>
              <a:ext cx="930519" cy="930519"/>
            </a:xfrm>
            <a:prstGeom prst="ellipse">
              <a:avLst/>
            </a:prstGeom>
            <a:solidFill>
              <a:srgbClr val="BFBFB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4" name="Google Shape;344;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45" name="Google Shape;345;p30"/>
          <p:cNvSpPr txBox="1">
            <a:spLocks noGrp="1"/>
          </p:cNvSpPr>
          <p:nvPr>
            <p:ph type="body" idx="2"/>
          </p:nvPr>
        </p:nvSpPr>
        <p:spPr>
          <a:xfrm>
            <a:off x="463550" y="4581071"/>
            <a:ext cx="8223250" cy="45289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6" name="Google Shape;346;p30"/>
          <p:cNvSpPr txBox="1">
            <a:spLocks noGrp="1"/>
          </p:cNvSpPr>
          <p:nvPr>
            <p:ph type="body" idx="3"/>
          </p:nvPr>
        </p:nvSpPr>
        <p:spPr>
          <a:xfrm>
            <a:off x="825651" y="1694788"/>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7" name="Google Shape;347;p30"/>
          <p:cNvSpPr txBox="1">
            <a:spLocks noGrp="1"/>
          </p:cNvSpPr>
          <p:nvPr>
            <p:ph type="body" idx="4"/>
          </p:nvPr>
        </p:nvSpPr>
        <p:spPr>
          <a:xfrm>
            <a:off x="2642887" y="3418359"/>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8" name="Google Shape;348;p30"/>
          <p:cNvSpPr txBox="1">
            <a:spLocks noGrp="1"/>
          </p:cNvSpPr>
          <p:nvPr>
            <p:ph type="body" idx="5"/>
          </p:nvPr>
        </p:nvSpPr>
        <p:spPr>
          <a:xfrm>
            <a:off x="3929556" y="1557469"/>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9" name="Google Shape;349;p30"/>
          <p:cNvSpPr txBox="1">
            <a:spLocks noGrp="1"/>
          </p:cNvSpPr>
          <p:nvPr>
            <p:ph type="body" idx="6"/>
          </p:nvPr>
        </p:nvSpPr>
        <p:spPr>
          <a:xfrm>
            <a:off x="5907185" y="3418359"/>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50" name="Google Shape;350;p30"/>
          <p:cNvSpPr txBox="1">
            <a:spLocks noGrp="1"/>
          </p:cNvSpPr>
          <p:nvPr>
            <p:ph type="body" idx="7"/>
          </p:nvPr>
        </p:nvSpPr>
        <p:spPr>
          <a:xfrm>
            <a:off x="6750148" y="1557469"/>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51" name="Google Shape;351;p30"/>
          <p:cNvSpPr txBox="1">
            <a:spLocks noGrp="1"/>
          </p:cNvSpPr>
          <p:nvPr>
            <p:ph type="body" idx="8"/>
          </p:nvPr>
        </p:nvSpPr>
        <p:spPr>
          <a:xfrm>
            <a:off x="7390906" y="2879307"/>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7"/>
                                        </p:tgtEl>
                                        <p:attrNameLst>
                                          <p:attrName>style.visibility</p:attrName>
                                        </p:attrNameLst>
                                      </p:cBhvr>
                                      <p:to>
                                        <p:strVal val="visible"/>
                                      </p:to>
                                    </p:set>
                                    <p:animEffect transition="in" filter="fade">
                                      <p:cBhvr>
                                        <p:cTn id="7" dur="500"/>
                                        <p:tgtEl>
                                          <p:spTgt spid="3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0"/>
                                        </p:tgtEl>
                                        <p:attrNameLst>
                                          <p:attrName>style.visibility</p:attrName>
                                        </p:attrNameLst>
                                      </p:cBhvr>
                                      <p:to>
                                        <p:strVal val="visible"/>
                                      </p:to>
                                    </p:set>
                                    <p:animEffect transition="in" filter="fade">
                                      <p:cBhvr>
                                        <p:cTn id="11" dur="500"/>
                                        <p:tgtEl>
                                          <p:spTgt spid="32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15"/>
                                        </p:tgtEl>
                                        <p:attrNameLst>
                                          <p:attrName>style.visibility</p:attrName>
                                        </p:attrNameLst>
                                      </p:cBhvr>
                                      <p:to>
                                        <p:strVal val="visible"/>
                                      </p:to>
                                    </p:set>
                                    <p:animEffect transition="in" filter="fade">
                                      <p:cBhvr>
                                        <p:cTn id="15" dur="500"/>
                                        <p:tgtEl>
                                          <p:spTgt spid="3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21"/>
                                        </p:tgtEl>
                                        <p:attrNameLst>
                                          <p:attrName>style.visibility</p:attrName>
                                        </p:attrNameLst>
                                      </p:cBhvr>
                                      <p:to>
                                        <p:strVal val="visible"/>
                                      </p:to>
                                    </p:set>
                                    <p:animEffect transition="in" filter="fade">
                                      <p:cBhvr>
                                        <p:cTn id="19" dur="500"/>
                                        <p:tgtEl>
                                          <p:spTgt spid="32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16"/>
                                        </p:tgtEl>
                                        <p:attrNameLst>
                                          <p:attrName>style.visibility</p:attrName>
                                        </p:attrNameLst>
                                      </p:cBhvr>
                                      <p:to>
                                        <p:strVal val="visible"/>
                                      </p:to>
                                    </p:set>
                                    <p:animEffect transition="in" filter="fade">
                                      <p:cBhvr>
                                        <p:cTn id="23" dur="500"/>
                                        <p:tgtEl>
                                          <p:spTgt spid="31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22"/>
                                        </p:tgtEl>
                                        <p:attrNameLst>
                                          <p:attrName>style.visibility</p:attrName>
                                        </p:attrNameLst>
                                      </p:cBhvr>
                                      <p:to>
                                        <p:strVal val="visible"/>
                                      </p:to>
                                    </p:set>
                                    <p:animEffect transition="in" filter="fade">
                                      <p:cBhvr>
                                        <p:cTn id="27" dur="500"/>
                                        <p:tgtEl>
                                          <p:spTgt spid="32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19"/>
                                        </p:tgtEl>
                                        <p:attrNameLst>
                                          <p:attrName>style.visibility</p:attrName>
                                        </p:attrNameLst>
                                      </p:cBhvr>
                                      <p:to>
                                        <p:strVal val="visible"/>
                                      </p:to>
                                    </p:set>
                                    <p:animEffect transition="in" filter="fade">
                                      <p:cBhvr>
                                        <p:cTn id="31" dur="500"/>
                                        <p:tgtEl>
                                          <p:spTgt spid="31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26"/>
                                        </p:tgtEl>
                                        <p:attrNameLst>
                                          <p:attrName>style.visibility</p:attrName>
                                        </p:attrNameLst>
                                      </p:cBhvr>
                                      <p:to>
                                        <p:strVal val="visible"/>
                                      </p:to>
                                    </p:set>
                                    <p:animEffect transition="in" filter="fade">
                                      <p:cBhvr>
                                        <p:cTn id="35" dur="500"/>
                                        <p:tgtEl>
                                          <p:spTgt spid="32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23"/>
                                        </p:tgtEl>
                                        <p:attrNameLst>
                                          <p:attrName>style.visibility</p:attrName>
                                        </p:attrNameLst>
                                      </p:cBhvr>
                                      <p:to>
                                        <p:strVal val="visible"/>
                                      </p:to>
                                    </p:set>
                                    <p:animEffect transition="in" filter="fade">
                                      <p:cBhvr>
                                        <p:cTn id="39" dur="500"/>
                                        <p:tgtEl>
                                          <p:spTgt spid="32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25"/>
                                        </p:tgtEl>
                                        <p:attrNameLst>
                                          <p:attrName>style.visibility</p:attrName>
                                        </p:attrNameLst>
                                      </p:cBhvr>
                                      <p:to>
                                        <p:strVal val="visible"/>
                                      </p:to>
                                    </p:set>
                                    <p:animEffect transition="in" filter="fade">
                                      <p:cBhvr>
                                        <p:cTn id="43" dur="500"/>
                                        <p:tgtEl>
                                          <p:spTgt spid="325"/>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24"/>
                                        </p:tgtEl>
                                        <p:attrNameLst>
                                          <p:attrName>style.visibility</p:attrName>
                                        </p:attrNameLst>
                                      </p:cBhvr>
                                      <p:to>
                                        <p:strVal val="visible"/>
                                      </p:to>
                                    </p:set>
                                    <p:animEffect transition="in" filter="fade">
                                      <p:cBhvr>
                                        <p:cTn id="47" dur="500"/>
                                        <p:tgtEl>
                                          <p:spTgt spid="32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18"/>
                                        </p:tgtEl>
                                        <p:attrNameLst>
                                          <p:attrName>style.visibility</p:attrName>
                                        </p:attrNameLst>
                                      </p:cBhvr>
                                      <p:to>
                                        <p:strVal val="visible"/>
                                      </p:to>
                                    </p:set>
                                    <p:animEffect transition="in" filter="fade">
                                      <p:cBhvr>
                                        <p:cTn id="51" dur="500"/>
                                        <p:tgtEl>
                                          <p:spTgt spid="31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327"/>
                                        </p:tgtEl>
                                        <p:attrNameLst>
                                          <p:attrName>style.visibility</p:attrName>
                                        </p:attrNameLst>
                                      </p:cBhvr>
                                      <p:to>
                                        <p:strVal val="visible"/>
                                      </p:to>
                                    </p:set>
                                    <p:animEffect transition="in" filter="fade">
                                      <p:cBhvr>
                                        <p:cTn id="59" dur="500"/>
                                        <p:tgtEl>
                                          <p:spTgt spid="32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30"/>
                                        </p:tgtEl>
                                        <p:attrNameLst>
                                          <p:attrName>style.visibility</p:attrName>
                                        </p:attrNameLst>
                                      </p:cBhvr>
                                      <p:to>
                                        <p:strVal val="visible"/>
                                      </p:to>
                                    </p:set>
                                    <p:animEffect transition="in" filter="fade">
                                      <p:cBhvr>
                                        <p:cTn id="63" dur="500"/>
                                        <p:tgtEl>
                                          <p:spTgt spid="33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33"/>
                                        </p:tgtEl>
                                        <p:attrNameLst>
                                          <p:attrName>style.visibility</p:attrName>
                                        </p:attrNameLst>
                                      </p:cBhvr>
                                      <p:to>
                                        <p:strVal val="visible"/>
                                      </p:to>
                                    </p:set>
                                    <p:animEffect transition="in" filter="fade">
                                      <p:cBhvr>
                                        <p:cTn id="67" dur="500"/>
                                        <p:tgtEl>
                                          <p:spTgt spid="333"/>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336"/>
                                        </p:tgtEl>
                                        <p:attrNameLst>
                                          <p:attrName>style.visibility</p:attrName>
                                        </p:attrNameLst>
                                      </p:cBhvr>
                                      <p:to>
                                        <p:strVal val="visible"/>
                                      </p:to>
                                    </p:set>
                                    <p:animEffect transition="in" filter="fade">
                                      <p:cBhvr>
                                        <p:cTn id="71" dur="500"/>
                                        <p:tgtEl>
                                          <p:spTgt spid="336"/>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39"/>
                                        </p:tgtEl>
                                        <p:attrNameLst>
                                          <p:attrName>style.visibility</p:attrName>
                                        </p:attrNameLst>
                                      </p:cBhvr>
                                      <p:to>
                                        <p:strVal val="visible"/>
                                      </p:to>
                                    </p:set>
                                    <p:animEffect transition="in" filter="fade">
                                      <p:cBhvr>
                                        <p:cTn id="75" dur="500"/>
                                        <p:tgtEl>
                                          <p:spTgt spid="339"/>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42"/>
                                        </p:tgtEl>
                                        <p:attrNameLst>
                                          <p:attrName>style.visibility</p:attrName>
                                        </p:attrNameLst>
                                      </p:cBhvr>
                                      <p:to>
                                        <p:strVal val="visible"/>
                                      </p:to>
                                    </p:set>
                                    <p:animEffect transition="in" filter="fade">
                                      <p:cBhvr>
                                        <p:cTn id="79" dur="5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Graphic">
  <p:cSld name="Graphic">
    <p:spTree>
      <p:nvGrpSpPr>
        <p:cNvPr id="1" name="Shape 352"/>
        <p:cNvGrpSpPr/>
        <p:nvPr/>
      </p:nvGrpSpPr>
      <p:grpSpPr>
        <a:xfrm>
          <a:off x="0" y="0"/>
          <a:ext cx="0" cy="0"/>
          <a:chOff x="0" y="0"/>
          <a:chExt cx="0" cy="0"/>
        </a:xfrm>
      </p:grpSpPr>
      <p:sp>
        <p:nvSpPr>
          <p:cNvPr id="353" name="Google Shape;353;p31"/>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4" name="Google Shape;354;p31"/>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p31"/>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56" name="Google Shape;356;p31"/>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cxnSp>
        <p:nvCxnSpPr>
          <p:cNvPr id="357" name="Google Shape;357;p31"/>
          <p:cNvCxnSpPr>
            <a:stCxn id="358" idx="5"/>
            <a:endCxn id="359" idx="1"/>
          </p:cNvCxnSpPr>
          <p:nvPr/>
        </p:nvCxnSpPr>
        <p:spPr>
          <a:xfrm>
            <a:off x="1680220" y="2104548"/>
            <a:ext cx="869100" cy="211500"/>
          </a:xfrm>
          <a:prstGeom prst="straightConnector1">
            <a:avLst/>
          </a:prstGeom>
          <a:noFill/>
          <a:ln w="9525" cap="rnd" cmpd="sng">
            <a:solidFill>
              <a:srgbClr val="7F7F7F"/>
            </a:solidFill>
            <a:prstDash val="dot"/>
            <a:round/>
            <a:headEnd type="none" w="sm" len="sm"/>
            <a:tailEnd type="none" w="sm" len="sm"/>
          </a:ln>
        </p:spPr>
      </p:cxnSp>
      <p:cxnSp>
        <p:nvCxnSpPr>
          <p:cNvPr id="360" name="Google Shape;360;p31"/>
          <p:cNvCxnSpPr>
            <a:stCxn id="359" idx="3"/>
            <a:endCxn id="361" idx="7"/>
          </p:cNvCxnSpPr>
          <p:nvPr/>
        </p:nvCxnSpPr>
        <p:spPr>
          <a:xfrm flipH="1">
            <a:off x="1680300" y="3028726"/>
            <a:ext cx="869100" cy="691800"/>
          </a:xfrm>
          <a:prstGeom prst="straightConnector1">
            <a:avLst/>
          </a:prstGeom>
          <a:noFill/>
          <a:ln w="9525" cap="rnd" cmpd="sng">
            <a:solidFill>
              <a:srgbClr val="7F7F7F"/>
            </a:solidFill>
            <a:prstDash val="dot"/>
            <a:round/>
            <a:headEnd type="none" w="sm" len="sm"/>
            <a:tailEnd type="none" w="sm" len="sm"/>
          </a:ln>
        </p:spPr>
      </p:cxnSp>
      <p:cxnSp>
        <p:nvCxnSpPr>
          <p:cNvPr id="362" name="Google Shape;362;p31"/>
          <p:cNvCxnSpPr>
            <a:stCxn id="359" idx="5"/>
            <a:endCxn id="363" idx="1"/>
          </p:cNvCxnSpPr>
          <p:nvPr/>
        </p:nvCxnSpPr>
        <p:spPr>
          <a:xfrm>
            <a:off x="3262209" y="3028726"/>
            <a:ext cx="511800" cy="718200"/>
          </a:xfrm>
          <a:prstGeom prst="straightConnector1">
            <a:avLst/>
          </a:prstGeom>
          <a:noFill/>
          <a:ln w="9525" cap="rnd" cmpd="sng">
            <a:solidFill>
              <a:srgbClr val="7F7F7F"/>
            </a:solidFill>
            <a:prstDash val="dot"/>
            <a:round/>
            <a:headEnd type="none" w="sm" len="sm"/>
            <a:tailEnd type="none" w="sm" len="sm"/>
          </a:ln>
        </p:spPr>
      </p:cxnSp>
      <p:cxnSp>
        <p:nvCxnSpPr>
          <p:cNvPr id="364" name="Google Shape;364;p31"/>
          <p:cNvCxnSpPr>
            <a:stCxn id="359" idx="7"/>
            <a:endCxn id="365" idx="2"/>
          </p:cNvCxnSpPr>
          <p:nvPr/>
        </p:nvCxnSpPr>
        <p:spPr>
          <a:xfrm rot="10800000" flipH="1">
            <a:off x="3262209" y="1788818"/>
            <a:ext cx="511800" cy="527100"/>
          </a:xfrm>
          <a:prstGeom prst="straightConnector1">
            <a:avLst/>
          </a:prstGeom>
          <a:noFill/>
          <a:ln w="9525" cap="rnd" cmpd="sng">
            <a:solidFill>
              <a:srgbClr val="7F7F7F"/>
            </a:solidFill>
            <a:prstDash val="dot"/>
            <a:round/>
            <a:headEnd type="none" w="sm" len="sm"/>
            <a:tailEnd type="none" w="sm" len="sm"/>
          </a:ln>
        </p:spPr>
      </p:cxnSp>
      <p:cxnSp>
        <p:nvCxnSpPr>
          <p:cNvPr id="366" name="Google Shape;366;p31"/>
          <p:cNvCxnSpPr>
            <a:stCxn id="365" idx="6"/>
            <a:endCxn id="367" idx="1"/>
          </p:cNvCxnSpPr>
          <p:nvPr/>
        </p:nvCxnSpPr>
        <p:spPr>
          <a:xfrm>
            <a:off x="4242402" y="1788695"/>
            <a:ext cx="1734000" cy="504600"/>
          </a:xfrm>
          <a:prstGeom prst="straightConnector1">
            <a:avLst/>
          </a:prstGeom>
          <a:noFill/>
          <a:ln w="9525" cap="rnd" cmpd="sng">
            <a:solidFill>
              <a:srgbClr val="7F7F7F"/>
            </a:solidFill>
            <a:prstDash val="dot"/>
            <a:round/>
            <a:headEnd type="none" w="sm" len="sm"/>
            <a:tailEnd type="none" w="sm" len="sm"/>
          </a:ln>
        </p:spPr>
      </p:cxnSp>
      <p:cxnSp>
        <p:nvCxnSpPr>
          <p:cNvPr id="368" name="Google Shape;368;p31"/>
          <p:cNvCxnSpPr>
            <a:stCxn id="363" idx="6"/>
            <a:endCxn id="369" idx="3"/>
          </p:cNvCxnSpPr>
          <p:nvPr/>
        </p:nvCxnSpPr>
        <p:spPr>
          <a:xfrm rot="10800000" flipH="1">
            <a:off x="4389259" y="3832518"/>
            <a:ext cx="1046400" cy="169200"/>
          </a:xfrm>
          <a:prstGeom prst="straightConnector1">
            <a:avLst/>
          </a:prstGeom>
          <a:noFill/>
          <a:ln w="9525" cap="rnd" cmpd="sng">
            <a:solidFill>
              <a:srgbClr val="7F7F7F"/>
            </a:solidFill>
            <a:prstDash val="dot"/>
            <a:round/>
            <a:headEnd type="none" w="sm" len="sm"/>
            <a:tailEnd type="none" w="sm" len="sm"/>
          </a:ln>
        </p:spPr>
      </p:cxnSp>
      <p:sp>
        <p:nvSpPr>
          <p:cNvPr id="369" name="Google Shape;369;p31"/>
          <p:cNvSpPr/>
          <p:nvPr/>
        </p:nvSpPr>
        <p:spPr>
          <a:xfrm>
            <a:off x="5383260" y="3526391"/>
            <a:ext cx="358775" cy="358775"/>
          </a:xfrm>
          <a:prstGeom prst="ellipse">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59" name="Google Shape;359;p31"/>
          <p:cNvSpPr/>
          <p:nvPr/>
        </p:nvSpPr>
        <p:spPr>
          <a:xfrm>
            <a:off x="2401773" y="2168291"/>
            <a:ext cx="1008063" cy="1008062"/>
          </a:xfrm>
          <a:prstGeom prst="ellipse">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63" name="Google Shape;363;p31"/>
          <p:cNvSpPr/>
          <p:nvPr/>
        </p:nvSpPr>
        <p:spPr>
          <a:xfrm>
            <a:off x="3668534" y="3641355"/>
            <a:ext cx="720725" cy="720725"/>
          </a:xfrm>
          <a:prstGeom prst="ellipse">
            <a:avLst/>
          </a:prstGeom>
          <a:solidFill>
            <a:schemeClr val="accent3"/>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58" name="Google Shape;358;p31"/>
          <p:cNvSpPr/>
          <p:nvPr/>
        </p:nvSpPr>
        <p:spPr>
          <a:xfrm>
            <a:off x="1188349" y="1614032"/>
            <a:ext cx="576263" cy="574675"/>
          </a:xfrm>
          <a:prstGeom prst="ellipse">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65" name="Google Shape;365;p31"/>
          <p:cNvSpPr/>
          <p:nvPr/>
        </p:nvSpPr>
        <p:spPr>
          <a:xfrm>
            <a:off x="3774089" y="1554538"/>
            <a:ext cx="468313" cy="468313"/>
          </a:xfrm>
          <a:prstGeom prst="ellipse">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61" name="Google Shape;361;p31"/>
          <p:cNvSpPr/>
          <p:nvPr/>
        </p:nvSpPr>
        <p:spPr>
          <a:xfrm>
            <a:off x="1188349" y="3636098"/>
            <a:ext cx="576263" cy="576262"/>
          </a:xfrm>
          <a:prstGeom prst="ellipse">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cxnSp>
        <p:nvCxnSpPr>
          <p:cNvPr id="370" name="Google Shape;370;p31"/>
          <p:cNvCxnSpPr>
            <a:stCxn id="369" idx="6"/>
            <a:endCxn id="367" idx="3"/>
          </p:cNvCxnSpPr>
          <p:nvPr/>
        </p:nvCxnSpPr>
        <p:spPr>
          <a:xfrm rot="10800000" flipH="1">
            <a:off x="5742035" y="3005879"/>
            <a:ext cx="234300" cy="699900"/>
          </a:xfrm>
          <a:prstGeom prst="straightConnector1">
            <a:avLst/>
          </a:prstGeom>
          <a:noFill/>
          <a:ln w="9525" cap="rnd" cmpd="sng">
            <a:solidFill>
              <a:srgbClr val="7F7F7F"/>
            </a:solidFill>
            <a:prstDash val="dot"/>
            <a:round/>
            <a:headEnd type="none" w="sm" len="sm"/>
            <a:tailEnd type="none" w="sm" len="sm"/>
          </a:ln>
        </p:spPr>
      </p:cxnSp>
      <p:sp>
        <p:nvSpPr>
          <p:cNvPr id="371" name="Google Shape;371;p31"/>
          <p:cNvSpPr/>
          <p:nvPr/>
        </p:nvSpPr>
        <p:spPr>
          <a:xfrm>
            <a:off x="4068444" y="2145017"/>
            <a:ext cx="1008063" cy="1008062"/>
          </a:xfrm>
          <a:prstGeom prst="ellipse">
            <a:avLst/>
          </a:prstGeom>
          <a:solidFill>
            <a:schemeClr val="accent3"/>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67" name="Google Shape;367;p31"/>
          <p:cNvSpPr/>
          <p:nvPr/>
        </p:nvSpPr>
        <p:spPr>
          <a:xfrm>
            <a:off x="5828826" y="2145552"/>
            <a:ext cx="1008063" cy="1008062"/>
          </a:xfrm>
          <a:prstGeom prst="ellipse">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72" name="Google Shape;372;p31"/>
          <p:cNvSpPr/>
          <p:nvPr/>
        </p:nvSpPr>
        <p:spPr>
          <a:xfrm>
            <a:off x="7426633" y="1614032"/>
            <a:ext cx="576263" cy="574675"/>
          </a:xfrm>
          <a:prstGeom prst="ellipse">
            <a:avLst/>
          </a:prstGeom>
          <a:solidFill>
            <a:schemeClr val="accent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73" name="Google Shape;373;p31"/>
          <p:cNvSpPr/>
          <p:nvPr/>
        </p:nvSpPr>
        <p:spPr>
          <a:xfrm>
            <a:off x="7453682" y="3621387"/>
            <a:ext cx="576263" cy="576262"/>
          </a:xfrm>
          <a:prstGeom prst="ellipse">
            <a:avLst/>
          </a:prstGeom>
          <a:solidFill>
            <a:schemeClr val="accent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cxnSp>
        <p:nvCxnSpPr>
          <p:cNvPr id="374" name="Google Shape;374;p31"/>
          <p:cNvCxnSpPr>
            <a:stCxn id="367" idx="5"/>
            <a:endCxn id="373" idx="1"/>
          </p:cNvCxnSpPr>
          <p:nvPr/>
        </p:nvCxnSpPr>
        <p:spPr>
          <a:xfrm>
            <a:off x="6689262" y="3005987"/>
            <a:ext cx="848700" cy="699900"/>
          </a:xfrm>
          <a:prstGeom prst="straightConnector1">
            <a:avLst/>
          </a:prstGeom>
          <a:noFill/>
          <a:ln w="9525" cap="rnd" cmpd="sng">
            <a:solidFill>
              <a:srgbClr val="7F7F7F"/>
            </a:solidFill>
            <a:prstDash val="dot"/>
            <a:round/>
            <a:headEnd type="none" w="sm" len="sm"/>
            <a:tailEnd type="none" w="sm" len="sm"/>
          </a:ln>
        </p:spPr>
      </p:cxnSp>
      <p:cxnSp>
        <p:nvCxnSpPr>
          <p:cNvPr id="375" name="Google Shape;375;p31"/>
          <p:cNvCxnSpPr>
            <a:stCxn id="367" idx="7"/>
            <a:endCxn id="372" idx="2"/>
          </p:cNvCxnSpPr>
          <p:nvPr/>
        </p:nvCxnSpPr>
        <p:spPr>
          <a:xfrm rot="10800000" flipH="1">
            <a:off x="6689262" y="1901379"/>
            <a:ext cx="737400" cy="391800"/>
          </a:xfrm>
          <a:prstGeom prst="straightConnector1">
            <a:avLst/>
          </a:prstGeom>
          <a:noFill/>
          <a:ln w="9525" cap="rnd" cmpd="sng">
            <a:solidFill>
              <a:srgbClr val="7F7F7F"/>
            </a:solidFill>
            <a:prstDash val="dot"/>
            <a:round/>
            <a:headEnd type="none" w="sm" len="sm"/>
            <a:tailEnd type="none" w="sm" len="sm"/>
          </a:ln>
        </p:spPr>
      </p:cxnSp>
      <p:cxnSp>
        <p:nvCxnSpPr>
          <p:cNvPr id="376" name="Google Shape;376;p31"/>
          <p:cNvCxnSpPr>
            <a:stCxn id="359" idx="6"/>
            <a:endCxn id="371" idx="2"/>
          </p:cNvCxnSpPr>
          <p:nvPr/>
        </p:nvCxnSpPr>
        <p:spPr>
          <a:xfrm rot="10800000" flipH="1">
            <a:off x="3409836" y="2648922"/>
            <a:ext cx="658500" cy="23400"/>
          </a:xfrm>
          <a:prstGeom prst="straightConnector1">
            <a:avLst/>
          </a:prstGeom>
          <a:noFill/>
          <a:ln w="9525" cap="rnd" cmpd="sng">
            <a:solidFill>
              <a:srgbClr val="7F7F7F"/>
            </a:solidFill>
            <a:prstDash val="dot"/>
            <a:round/>
            <a:headEnd type="none" w="sm" len="sm"/>
            <a:tailEnd type="none" w="sm" len="sm"/>
          </a:ln>
        </p:spPr>
      </p:cxnSp>
      <p:cxnSp>
        <p:nvCxnSpPr>
          <p:cNvPr id="377" name="Google Shape;377;p31"/>
          <p:cNvCxnSpPr>
            <a:stCxn id="371" idx="6"/>
            <a:endCxn id="367" idx="2"/>
          </p:cNvCxnSpPr>
          <p:nvPr/>
        </p:nvCxnSpPr>
        <p:spPr>
          <a:xfrm>
            <a:off x="5076507" y="2649048"/>
            <a:ext cx="752400" cy="600"/>
          </a:xfrm>
          <a:prstGeom prst="straightConnector1">
            <a:avLst/>
          </a:prstGeom>
          <a:noFill/>
          <a:ln w="9525" cap="rnd" cmpd="sng">
            <a:solidFill>
              <a:srgbClr val="7F7F7F"/>
            </a:solidFill>
            <a:prstDash val="dot"/>
            <a:round/>
            <a:headEnd type="none" w="sm" len="sm"/>
            <a:tailEnd type="none" w="sm" len="sm"/>
          </a:ln>
        </p:spPr>
      </p:cxnSp>
      <p:cxnSp>
        <p:nvCxnSpPr>
          <p:cNvPr id="378" name="Google Shape;378;p31"/>
          <p:cNvCxnSpPr>
            <a:stCxn id="371" idx="4"/>
            <a:endCxn id="363" idx="7"/>
          </p:cNvCxnSpPr>
          <p:nvPr/>
        </p:nvCxnSpPr>
        <p:spPr>
          <a:xfrm flipH="1">
            <a:off x="4283576" y="3153079"/>
            <a:ext cx="288900" cy="593700"/>
          </a:xfrm>
          <a:prstGeom prst="straightConnector1">
            <a:avLst/>
          </a:prstGeom>
          <a:noFill/>
          <a:ln w="9525" cap="rnd" cmpd="sng">
            <a:solidFill>
              <a:srgbClr val="7F7F7F"/>
            </a:solidFill>
            <a:prstDash val="dot"/>
            <a:round/>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9"/>
                                        </p:tgtEl>
                                        <p:attrNameLst>
                                          <p:attrName>style.visibility</p:attrName>
                                        </p:attrNameLst>
                                      </p:cBhvr>
                                      <p:to>
                                        <p:strVal val="visible"/>
                                      </p:to>
                                    </p:set>
                                    <p:animEffect transition="in" filter="fade">
                                      <p:cBhvr>
                                        <p:cTn id="7" dur="500"/>
                                        <p:tgtEl>
                                          <p:spTgt spid="35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7"/>
                                        </p:tgtEl>
                                        <p:attrNameLst>
                                          <p:attrName>style.visibility</p:attrName>
                                        </p:attrNameLst>
                                      </p:cBhvr>
                                      <p:to>
                                        <p:strVal val="visible"/>
                                      </p:to>
                                    </p:set>
                                    <p:animEffect transition="in" filter="fade">
                                      <p:cBhvr>
                                        <p:cTn id="11" dur="500"/>
                                        <p:tgtEl>
                                          <p:spTgt spid="35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58"/>
                                        </p:tgtEl>
                                        <p:attrNameLst>
                                          <p:attrName>style.visibility</p:attrName>
                                        </p:attrNameLst>
                                      </p:cBhvr>
                                      <p:to>
                                        <p:strVal val="visible"/>
                                      </p:to>
                                    </p:set>
                                    <p:animEffect transition="in" filter="fade">
                                      <p:cBhvr>
                                        <p:cTn id="15" dur="500"/>
                                        <p:tgtEl>
                                          <p:spTgt spid="35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60"/>
                                        </p:tgtEl>
                                        <p:attrNameLst>
                                          <p:attrName>style.visibility</p:attrName>
                                        </p:attrNameLst>
                                      </p:cBhvr>
                                      <p:to>
                                        <p:strVal val="visible"/>
                                      </p:to>
                                    </p:set>
                                    <p:animEffect transition="in" filter="fade">
                                      <p:cBhvr>
                                        <p:cTn id="19" dur="500"/>
                                        <p:tgtEl>
                                          <p:spTgt spid="36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61"/>
                                        </p:tgtEl>
                                        <p:attrNameLst>
                                          <p:attrName>style.visibility</p:attrName>
                                        </p:attrNameLst>
                                      </p:cBhvr>
                                      <p:to>
                                        <p:strVal val="visible"/>
                                      </p:to>
                                    </p:set>
                                    <p:animEffect transition="in" filter="fade">
                                      <p:cBhvr>
                                        <p:cTn id="23" dur="500"/>
                                        <p:tgtEl>
                                          <p:spTgt spid="36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64"/>
                                        </p:tgtEl>
                                        <p:attrNameLst>
                                          <p:attrName>style.visibility</p:attrName>
                                        </p:attrNameLst>
                                      </p:cBhvr>
                                      <p:to>
                                        <p:strVal val="visible"/>
                                      </p:to>
                                    </p:set>
                                    <p:animEffect transition="in" filter="fade">
                                      <p:cBhvr>
                                        <p:cTn id="27" dur="500"/>
                                        <p:tgtEl>
                                          <p:spTgt spid="36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65"/>
                                        </p:tgtEl>
                                        <p:attrNameLst>
                                          <p:attrName>style.visibility</p:attrName>
                                        </p:attrNameLst>
                                      </p:cBhvr>
                                      <p:to>
                                        <p:strVal val="visible"/>
                                      </p:to>
                                    </p:set>
                                    <p:animEffect transition="in" filter="fade">
                                      <p:cBhvr>
                                        <p:cTn id="31" dur="500"/>
                                        <p:tgtEl>
                                          <p:spTgt spid="36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62"/>
                                        </p:tgtEl>
                                        <p:attrNameLst>
                                          <p:attrName>style.visibility</p:attrName>
                                        </p:attrNameLst>
                                      </p:cBhvr>
                                      <p:to>
                                        <p:strVal val="visible"/>
                                      </p:to>
                                    </p:set>
                                    <p:animEffect transition="in" filter="fade">
                                      <p:cBhvr>
                                        <p:cTn id="35" dur="500"/>
                                        <p:tgtEl>
                                          <p:spTgt spid="36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76"/>
                                        </p:tgtEl>
                                        <p:attrNameLst>
                                          <p:attrName>style.visibility</p:attrName>
                                        </p:attrNameLst>
                                      </p:cBhvr>
                                      <p:to>
                                        <p:strVal val="visible"/>
                                      </p:to>
                                    </p:set>
                                    <p:animEffect transition="in" filter="fade">
                                      <p:cBhvr>
                                        <p:cTn id="39" dur="500"/>
                                        <p:tgtEl>
                                          <p:spTgt spid="37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71"/>
                                        </p:tgtEl>
                                        <p:attrNameLst>
                                          <p:attrName>style.visibility</p:attrName>
                                        </p:attrNameLst>
                                      </p:cBhvr>
                                      <p:to>
                                        <p:strVal val="visible"/>
                                      </p:to>
                                    </p:set>
                                    <p:animEffect transition="in" filter="fade">
                                      <p:cBhvr>
                                        <p:cTn id="43" dur="500"/>
                                        <p:tgtEl>
                                          <p:spTgt spid="37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78"/>
                                        </p:tgtEl>
                                        <p:attrNameLst>
                                          <p:attrName>style.visibility</p:attrName>
                                        </p:attrNameLst>
                                      </p:cBhvr>
                                      <p:to>
                                        <p:strVal val="visible"/>
                                      </p:to>
                                    </p:set>
                                    <p:animEffect transition="in" filter="fade">
                                      <p:cBhvr>
                                        <p:cTn id="47" dur="500"/>
                                        <p:tgtEl>
                                          <p:spTgt spid="378"/>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63"/>
                                        </p:tgtEl>
                                        <p:attrNameLst>
                                          <p:attrName>style.visibility</p:attrName>
                                        </p:attrNameLst>
                                      </p:cBhvr>
                                      <p:to>
                                        <p:strVal val="visible"/>
                                      </p:to>
                                    </p:set>
                                    <p:animEffect transition="in" filter="fade">
                                      <p:cBhvr>
                                        <p:cTn id="51" dur="500"/>
                                        <p:tgtEl>
                                          <p:spTgt spid="363"/>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66"/>
                                        </p:tgtEl>
                                        <p:attrNameLst>
                                          <p:attrName>style.visibility</p:attrName>
                                        </p:attrNameLst>
                                      </p:cBhvr>
                                      <p:to>
                                        <p:strVal val="visible"/>
                                      </p:to>
                                    </p:set>
                                    <p:animEffect transition="in" filter="fade">
                                      <p:cBhvr>
                                        <p:cTn id="55" dur="500"/>
                                        <p:tgtEl>
                                          <p:spTgt spid="366"/>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377"/>
                                        </p:tgtEl>
                                        <p:attrNameLst>
                                          <p:attrName>style.visibility</p:attrName>
                                        </p:attrNameLst>
                                      </p:cBhvr>
                                      <p:to>
                                        <p:strVal val="visible"/>
                                      </p:to>
                                    </p:set>
                                    <p:animEffect transition="in" filter="fade">
                                      <p:cBhvr>
                                        <p:cTn id="59" dur="500"/>
                                        <p:tgtEl>
                                          <p:spTgt spid="37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67"/>
                                        </p:tgtEl>
                                        <p:attrNameLst>
                                          <p:attrName>style.visibility</p:attrName>
                                        </p:attrNameLst>
                                      </p:cBhvr>
                                      <p:to>
                                        <p:strVal val="visible"/>
                                      </p:to>
                                    </p:set>
                                    <p:animEffect transition="in" filter="fade">
                                      <p:cBhvr>
                                        <p:cTn id="63" dur="500"/>
                                        <p:tgtEl>
                                          <p:spTgt spid="367"/>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68"/>
                                        </p:tgtEl>
                                        <p:attrNameLst>
                                          <p:attrName>style.visibility</p:attrName>
                                        </p:attrNameLst>
                                      </p:cBhvr>
                                      <p:to>
                                        <p:strVal val="visible"/>
                                      </p:to>
                                    </p:set>
                                    <p:animEffect transition="in" filter="fade">
                                      <p:cBhvr>
                                        <p:cTn id="67" dur="500"/>
                                        <p:tgtEl>
                                          <p:spTgt spid="368"/>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370"/>
                                        </p:tgtEl>
                                        <p:attrNameLst>
                                          <p:attrName>style.visibility</p:attrName>
                                        </p:attrNameLst>
                                      </p:cBhvr>
                                      <p:to>
                                        <p:strVal val="visible"/>
                                      </p:to>
                                    </p:set>
                                    <p:animEffect transition="in" filter="fade">
                                      <p:cBhvr>
                                        <p:cTn id="71" dur="500"/>
                                        <p:tgtEl>
                                          <p:spTgt spid="370"/>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69"/>
                                        </p:tgtEl>
                                        <p:attrNameLst>
                                          <p:attrName>style.visibility</p:attrName>
                                        </p:attrNameLst>
                                      </p:cBhvr>
                                      <p:to>
                                        <p:strVal val="visible"/>
                                      </p:to>
                                    </p:set>
                                    <p:animEffect transition="in" filter="fade">
                                      <p:cBhvr>
                                        <p:cTn id="75" dur="500"/>
                                        <p:tgtEl>
                                          <p:spTgt spid="369"/>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75"/>
                                        </p:tgtEl>
                                        <p:attrNameLst>
                                          <p:attrName>style.visibility</p:attrName>
                                        </p:attrNameLst>
                                      </p:cBhvr>
                                      <p:to>
                                        <p:strVal val="visible"/>
                                      </p:to>
                                    </p:set>
                                    <p:animEffect transition="in" filter="fade">
                                      <p:cBhvr>
                                        <p:cTn id="79" dur="500"/>
                                        <p:tgtEl>
                                          <p:spTgt spid="375"/>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372"/>
                                        </p:tgtEl>
                                        <p:attrNameLst>
                                          <p:attrName>style.visibility</p:attrName>
                                        </p:attrNameLst>
                                      </p:cBhvr>
                                      <p:to>
                                        <p:strVal val="visible"/>
                                      </p:to>
                                    </p:set>
                                    <p:animEffect transition="in" filter="fade">
                                      <p:cBhvr>
                                        <p:cTn id="83" dur="500"/>
                                        <p:tgtEl>
                                          <p:spTgt spid="372"/>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374"/>
                                        </p:tgtEl>
                                        <p:attrNameLst>
                                          <p:attrName>style.visibility</p:attrName>
                                        </p:attrNameLst>
                                      </p:cBhvr>
                                      <p:to>
                                        <p:strVal val="visible"/>
                                      </p:to>
                                    </p:set>
                                    <p:animEffect transition="in" filter="fade">
                                      <p:cBhvr>
                                        <p:cTn id="87" dur="500"/>
                                        <p:tgtEl>
                                          <p:spTgt spid="374"/>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373"/>
                                        </p:tgtEl>
                                        <p:attrNameLst>
                                          <p:attrName>style.visibility</p:attrName>
                                        </p:attrNameLst>
                                      </p:cBhvr>
                                      <p:to>
                                        <p:strVal val="visible"/>
                                      </p:to>
                                    </p:set>
                                    <p:animEffect transition="in" filter="fade">
                                      <p:cBhvr>
                                        <p:cTn id="91" dur="5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cronym">
  <p:cSld name="Acronym">
    <p:spTree>
      <p:nvGrpSpPr>
        <p:cNvPr id="1" name="Shape 379"/>
        <p:cNvGrpSpPr/>
        <p:nvPr/>
      </p:nvGrpSpPr>
      <p:grpSpPr>
        <a:xfrm>
          <a:off x="0" y="0"/>
          <a:ext cx="0" cy="0"/>
          <a:chOff x="0" y="0"/>
          <a:chExt cx="0" cy="0"/>
        </a:xfrm>
      </p:grpSpPr>
      <p:sp>
        <p:nvSpPr>
          <p:cNvPr id="380" name="Google Shape;380;p32"/>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1" name="Google Shape;381;p32"/>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2" name="Google Shape;382;p32"/>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83" name="Google Shape;383;p32"/>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4" name="Google Shape;384;p32"/>
          <p:cNvSpPr txBox="1">
            <a:spLocks noGrp="1"/>
          </p:cNvSpPr>
          <p:nvPr>
            <p:ph type="body" idx="2"/>
          </p:nvPr>
        </p:nvSpPr>
        <p:spPr>
          <a:xfrm>
            <a:off x="1378856" y="2020409"/>
            <a:ext cx="1659082"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5" name="Google Shape;385;p32"/>
          <p:cNvSpPr txBox="1">
            <a:spLocks noGrp="1"/>
          </p:cNvSpPr>
          <p:nvPr>
            <p:ph type="body" idx="3"/>
          </p:nvPr>
        </p:nvSpPr>
        <p:spPr>
          <a:xfrm>
            <a:off x="1378857" y="1691849"/>
            <a:ext cx="1659082"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20"/>
              </a:spcBef>
              <a:spcAft>
                <a:spcPts val="0"/>
              </a:spcAft>
              <a:buSzPts val="1600"/>
              <a:buNone/>
              <a:defRPr sz="16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6" name="Google Shape;386;p32"/>
          <p:cNvSpPr txBox="1">
            <a:spLocks noGrp="1"/>
          </p:cNvSpPr>
          <p:nvPr>
            <p:ph type="body" idx="4"/>
          </p:nvPr>
        </p:nvSpPr>
        <p:spPr>
          <a:xfrm>
            <a:off x="1378857" y="3476343"/>
            <a:ext cx="1659082"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7" name="Google Shape;387;p32"/>
          <p:cNvSpPr txBox="1">
            <a:spLocks noGrp="1"/>
          </p:cNvSpPr>
          <p:nvPr>
            <p:ph type="body" idx="5"/>
          </p:nvPr>
        </p:nvSpPr>
        <p:spPr>
          <a:xfrm>
            <a:off x="1378858" y="3147784"/>
            <a:ext cx="1659082" cy="3180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8" name="Google Shape;388;p32"/>
          <p:cNvSpPr txBox="1">
            <a:spLocks noGrp="1"/>
          </p:cNvSpPr>
          <p:nvPr>
            <p:ph type="body" idx="6"/>
          </p:nvPr>
        </p:nvSpPr>
        <p:spPr>
          <a:xfrm>
            <a:off x="6948713" y="2081465"/>
            <a:ext cx="1708629"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9" name="Google Shape;389;p32"/>
          <p:cNvSpPr txBox="1">
            <a:spLocks noGrp="1"/>
          </p:cNvSpPr>
          <p:nvPr>
            <p:ph type="body" idx="7"/>
          </p:nvPr>
        </p:nvSpPr>
        <p:spPr>
          <a:xfrm>
            <a:off x="6948714" y="1752905"/>
            <a:ext cx="1708629" cy="3180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0" name="Google Shape;390;p32"/>
          <p:cNvSpPr txBox="1">
            <a:spLocks noGrp="1"/>
          </p:cNvSpPr>
          <p:nvPr>
            <p:ph type="body" idx="8"/>
          </p:nvPr>
        </p:nvSpPr>
        <p:spPr>
          <a:xfrm>
            <a:off x="6948713" y="3475377"/>
            <a:ext cx="1708629"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1" name="Google Shape;391;p32"/>
          <p:cNvSpPr txBox="1">
            <a:spLocks noGrp="1"/>
          </p:cNvSpPr>
          <p:nvPr>
            <p:ph type="body" idx="9"/>
          </p:nvPr>
        </p:nvSpPr>
        <p:spPr>
          <a:xfrm>
            <a:off x="6948714" y="3146817"/>
            <a:ext cx="1708629" cy="3180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2" name="Google Shape;392;p32"/>
          <p:cNvSpPr txBox="1">
            <a:spLocks noGrp="1"/>
          </p:cNvSpPr>
          <p:nvPr>
            <p:ph type="body" idx="13"/>
          </p:nvPr>
        </p:nvSpPr>
        <p:spPr>
          <a:xfrm>
            <a:off x="4838906" y="2868305"/>
            <a:ext cx="718681" cy="90219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600"/>
              </a:spcBef>
              <a:spcAft>
                <a:spcPts val="0"/>
              </a:spcAft>
              <a:buSzPts val="8000"/>
              <a:buNone/>
              <a:defRPr sz="8000" b="1" i="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3" name="Google Shape;393;p32"/>
          <p:cNvSpPr txBox="1">
            <a:spLocks noGrp="1"/>
          </p:cNvSpPr>
          <p:nvPr>
            <p:ph type="body" idx="14"/>
          </p:nvPr>
        </p:nvSpPr>
        <p:spPr>
          <a:xfrm>
            <a:off x="4646481" y="1921346"/>
            <a:ext cx="718681" cy="90219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600"/>
              </a:spcBef>
              <a:spcAft>
                <a:spcPts val="0"/>
              </a:spcAft>
              <a:buSzPts val="8000"/>
              <a:buNone/>
              <a:defRPr sz="8000" b="1" i="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4" name="Google Shape;394;p32"/>
          <p:cNvSpPr/>
          <p:nvPr/>
        </p:nvSpPr>
        <p:spPr>
          <a:xfrm rot="-2700000">
            <a:off x="3241213" y="1216126"/>
            <a:ext cx="1379676" cy="1763189"/>
          </a:xfrm>
          <a:custGeom>
            <a:avLst/>
            <a:gdLst/>
            <a:ahLst/>
            <a:cxnLst/>
            <a:rect l="l" t="t" r="r" b="b"/>
            <a:pathLst>
              <a:path w="348" h="444" extrusionOk="0">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p:spPr>
        <p:txBody>
          <a:bodyPr spcFirstLastPara="1" wrap="square" lIns="219400" tIns="109700" rIns="219400" bIns="109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 name="Google Shape;395;p32"/>
          <p:cNvSpPr/>
          <p:nvPr/>
        </p:nvSpPr>
        <p:spPr>
          <a:xfrm rot="2700000">
            <a:off x="4527256" y="1216126"/>
            <a:ext cx="1379677" cy="1763189"/>
          </a:xfrm>
          <a:custGeom>
            <a:avLst/>
            <a:gdLst/>
            <a:ahLst/>
            <a:cxnLst/>
            <a:rect l="l" t="t" r="r" b="b"/>
            <a:pathLst>
              <a:path w="348" h="444" extrusionOk="0">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p:spPr>
        <p:txBody>
          <a:bodyPr spcFirstLastPara="1" wrap="square" lIns="219400" tIns="109700" rIns="219400" bIns="109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 name="Google Shape;396;p32"/>
          <p:cNvSpPr/>
          <p:nvPr/>
        </p:nvSpPr>
        <p:spPr>
          <a:xfrm rot="2700000" flipH="1">
            <a:off x="3241031" y="2500098"/>
            <a:ext cx="1380036" cy="1762730"/>
          </a:xfrm>
          <a:custGeom>
            <a:avLst/>
            <a:gdLst/>
            <a:ahLst/>
            <a:cxnLst/>
            <a:rect l="l" t="t" r="r" b="b"/>
            <a:pathLst>
              <a:path w="348" h="444" extrusionOk="0">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p:spPr>
        <p:txBody>
          <a:bodyPr spcFirstLastPara="1" wrap="square" lIns="219400" tIns="109700" rIns="219400" bIns="109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 name="Google Shape;397;p32"/>
          <p:cNvSpPr/>
          <p:nvPr/>
        </p:nvSpPr>
        <p:spPr>
          <a:xfrm rot="-2700000" flipH="1">
            <a:off x="4527436" y="2499639"/>
            <a:ext cx="1379317" cy="1763648"/>
          </a:xfrm>
          <a:custGeom>
            <a:avLst/>
            <a:gdLst/>
            <a:ahLst/>
            <a:cxnLst/>
            <a:rect l="l" t="t" r="r" b="b"/>
            <a:pathLst>
              <a:path w="348" h="444" extrusionOk="0">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p:spPr>
        <p:txBody>
          <a:bodyPr spcFirstLastPara="1" wrap="square" lIns="219400" tIns="109700" rIns="219400" bIns="109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 name="Google Shape;398;p32"/>
          <p:cNvSpPr/>
          <p:nvPr/>
        </p:nvSpPr>
        <p:spPr>
          <a:xfrm>
            <a:off x="811420" y="1753194"/>
            <a:ext cx="492298" cy="492298"/>
          </a:xfrm>
          <a:prstGeom prst="ellipse">
            <a:avLst/>
          </a:prstGeom>
          <a:solidFill>
            <a:schemeClr val="accent1"/>
          </a:solidFill>
          <a:ln>
            <a:noFill/>
          </a:ln>
        </p:spPr>
        <p:txBody>
          <a:bodyPr spcFirstLastPara="1" wrap="square" lIns="243775" tIns="121875" rIns="243775" bIns="1218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9" name="Google Shape;399;p32"/>
          <p:cNvSpPr/>
          <p:nvPr/>
        </p:nvSpPr>
        <p:spPr>
          <a:xfrm>
            <a:off x="6362060" y="1749127"/>
            <a:ext cx="492299" cy="492298"/>
          </a:xfrm>
          <a:prstGeom prst="ellipse">
            <a:avLst/>
          </a:prstGeom>
          <a:solidFill>
            <a:schemeClr val="accent2"/>
          </a:solidFill>
          <a:ln>
            <a:noFill/>
          </a:ln>
        </p:spPr>
        <p:txBody>
          <a:bodyPr spcFirstLastPara="1" wrap="square" lIns="182825" tIns="91400" rIns="182825" bIns="914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400" name="Google Shape;400;p32"/>
          <p:cNvSpPr/>
          <p:nvPr/>
        </p:nvSpPr>
        <p:spPr>
          <a:xfrm>
            <a:off x="819777" y="3098333"/>
            <a:ext cx="492298" cy="492298"/>
          </a:xfrm>
          <a:prstGeom prst="ellipse">
            <a:avLst/>
          </a:prstGeom>
          <a:solidFill>
            <a:schemeClr val="accent3"/>
          </a:solidFill>
          <a:ln>
            <a:noFill/>
          </a:ln>
        </p:spPr>
        <p:txBody>
          <a:bodyPr spcFirstLastPara="1" wrap="square" lIns="243775" tIns="121875" rIns="243775" bIns="1218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1" name="Google Shape;401;p32"/>
          <p:cNvSpPr/>
          <p:nvPr/>
        </p:nvSpPr>
        <p:spPr>
          <a:xfrm>
            <a:off x="6362060" y="3085581"/>
            <a:ext cx="492298" cy="492298"/>
          </a:xfrm>
          <a:prstGeom prst="ellipse">
            <a:avLst/>
          </a:prstGeom>
          <a:solidFill>
            <a:schemeClr val="accent4"/>
          </a:solidFill>
          <a:ln>
            <a:noFill/>
          </a:ln>
        </p:spPr>
        <p:txBody>
          <a:bodyPr spcFirstLastPara="1" wrap="square" lIns="243775" tIns="121875" rIns="243775" bIns="1218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con 4 bullets">
  <p:cSld name="Icon 4 bullets">
    <p:spTree>
      <p:nvGrpSpPr>
        <p:cNvPr id="1" name="Shape 402"/>
        <p:cNvGrpSpPr/>
        <p:nvPr/>
      </p:nvGrpSpPr>
      <p:grpSpPr>
        <a:xfrm>
          <a:off x="0" y="0"/>
          <a:ext cx="0" cy="0"/>
          <a:chOff x="0" y="0"/>
          <a:chExt cx="0" cy="0"/>
        </a:xfrm>
      </p:grpSpPr>
      <p:sp>
        <p:nvSpPr>
          <p:cNvPr id="403" name="Google Shape;403;p33"/>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4" name="Google Shape;404;p33"/>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 name="Google Shape;405;p33"/>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06" name="Google Shape;406;p33"/>
          <p:cNvSpPr/>
          <p:nvPr/>
        </p:nvSpPr>
        <p:spPr>
          <a:xfrm>
            <a:off x="457201" y="1552574"/>
            <a:ext cx="685800" cy="6858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407" name="Google Shape;407;p33"/>
          <p:cNvSpPr/>
          <p:nvPr/>
        </p:nvSpPr>
        <p:spPr>
          <a:xfrm>
            <a:off x="4981824" y="1544756"/>
            <a:ext cx="685800" cy="6858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408" name="Google Shape;408;p33"/>
          <p:cNvSpPr/>
          <p:nvPr/>
        </p:nvSpPr>
        <p:spPr>
          <a:xfrm>
            <a:off x="457201" y="3122159"/>
            <a:ext cx="685800" cy="68580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409" name="Google Shape;409;p33"/>
          <p:cNvSpPr/>
          <p:nvPr/>
        </p:nvSpPr>
        <p:spPr>
          <a:xfrm>
            <a:off x="4981824" y="3114342"/>
            <a:ext cx="685800" cy="6858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410" name="Google Shape;410;p33"/>
          <p:cNvSpPr txBox="1">
            <a:spLocks noGrp="1"/>
          </p:cNvSpPr>
          <p:nvPr>
            <p:ph type="body" idx="1"/>
          </p:nvPr>
        </p:nvSpPr>
        <p:spPr>
          <a:xfrm>
            <a:off x="1178774" y="1881135"/>
            <a:ext cx="2849317"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1" name="Google Shape;411;p33"/>
          <p:cNvSpPr txBox="1">
            <a:spLocks noGrp="1"/>
          </p:cNvSpPr>
          <p:nvPr>
            <p:ph type="body" idx="2"/>
          </p:nvPr>
        </p:nvSpPr>
        <p:spPr>
          <a:xfrm>
            <a:off x="1178775" y="1552575"/>
            <a:ext cx="2849317"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2000"/>
              <a:buNone/>
              <a:defRPr sz="20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2" name="Google Shape;412;p33"/>
          <p:cNvSpPr txBox="1">
            <a:spLocks noGrp="1"/>
          </p:cNvSpPr>
          <p:nvPr>
            <p:ph type="body" idx="3"/>
          </p:nvPr>
        </p:nvSpPr>
        <p:spPr>
          <a:xfrm>
            <a:off x="1171076" y="3467821"/>
            <a:ext cx="2849317"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3" name="Google Shape;413;p33"/>
          <p:cNvSpPr txBox="1">
            <a:spLocks noGrp="1"/>
          </p:cNvSpPr>
          <p:nvPr>
            <p:ph type="body" idx="4"/>
          </p:nvPr>
        </p:nvSpPr>
        <p:spPr>
          <a:xfrm>
            <a:off x="1171078" y="3139261"/>
            <a:ext cx="2849317"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2000"/>
              <a:buNone/>
              <a:defRPr sz="20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4" name="Google Shape;414;p33"/>
          <p:cNvSpPr txBox="1">
            <a:spLocks noGrp="1"/>
          </p:cNvSpPr>
          <p:nvPr>
            <p:ph type="body" idx="5"/>
          </p:nvPr>
        </p:nvSpPr>
        <p:spPr>
          <a:xfrm>
            <a:off x="5703398" y="1873317"/>
            <a:ext cx="2849317"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5" name="Google Shape;415;p33"/>
          <p:cNvSpPr txBox="1">
            <a:spLocks noGrp="1"/>
          </p:cNvSpPr>
          <p:nvPr>
            <p:ph type="body" idx="6"/>
          </p:nvPr>
        </p:nvSpPr>
        <p:spPr>
          <a:xfrm>
            <a:off x="5703399" y="1544757"/>
            <a:ext cx="2849317"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2000"/>
              <a:buNone/>
              <a:defRPr sz="20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6" name="Google Shape;416;p33"/>
          <p:cNvSpPr txBox="1">
            <a:spLocks noGrp="1"/>
          </p:cNvSpPr>
          <p:nvPr>
            <p:ph type="body" idx="7"/>
          </p:nvPr>
        </p:nvSpPr>
        <p:spPr>
          <a:xfrm>
            <a:off x="5695701" y="3460003"/>
            <a:ext cx="2849317"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7" name="Google Shape;417;p33"/>
          <p:cNvSpPr txBox="1">
            <a:spLocks noGrp="1"/>
          </p:cNvSpPr>
          <p:nvPr>
            <p:ph type="body" idx="8"/>
          </p:nvPr>
        </p:nvSpPr>
        <p:spPr>
          <a:xfrm>
            <a:off x="5695702" y="3131443"/>
            <a:ext cx="2849317"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2000"/>
              <a:buNone/>
              <a:defRPr sz="20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con List Circle">
  <p:cSld name="Icon List Circle">
    <p:spTree>
      <p:nvGrpSpPr>
        <p:cNvPr id="1" name="Shape 418"/>
        <p:cNvGrpSpPr/>
        <p:nvPr/>
      </p:nvGrpSpPr>
      <p:grpSpPr>
        <a:xfrm>
          <a:off x="0" y="0"/>
          <a:ext cx="0" cy="0"/>
          <a:chOff x="0" y="0"/>
          <a:chExt cx="0" cy="0"/>
        </a:xfrm>
      </p:grpSpPr>
      <p:sp>
        <p:nvSpPr>
          <p:cNvPr id="419" name="Google Shape;419;p34"/>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55B6B"/>
              </a:buClr>
              <a:buSzPts val="2800"/>
              <a:buFont typeface="Arial"/>
              <a:buNone/>
              <a:defRPr>
                <a:solidFill>
                  <a:srgbClr val="255B6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0" name="Google Shape;420;p34"/>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1" name="Google Shape;421;p34"/>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22" name="Google Shape;422;p34"/>
          <p:cNvSpPr txBox="1">
            <a:spLocks noGrp="1"/>
          </p:cNvSpPr>
          <p:nvPr>
            <p:ph type="body" idx="1"/>
          </p:nvPr>
        </p:nvSpPr>
        <p:spPr>
          <a:xfrm>
            <a:off x="457200" y="856348"/>
            <a:ext cx="822960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3" name="Google Shape;423;p34"/>
          <p:cNvSpPr txBox="1">
            <a:spLocks noGrp="1"/>
          </p:cNvSpPr>
          <p:nvPr>
            <p:ph type="body" idx="2"/>
          </p:nvPr>
        </p:nvSpPr>
        <p:spPr>
          <a:xfrm>
            <a:off x="457200" y="2171829"/>
            <a:ext cx="2202669" cy="77429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4" name="Google Shape;424;p34"/>
          <p:cNvSpPr txBox="1">
            <a:spLocks noGrp="1"/>
          </p:cNvSpPr>
          <p:nvPr>
            <p:ph type="body" idx="3"/>
          </p:nvPr>
        </p:nvSpPr>
        <p:spPr>
          <a:xfrm>
            <a:off x="457201" y="1850352"/>
            <a:ext cx="2202669" cy="321477"/>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5" name="Google Shape;425;p34"/>
          <p:cNvSpPr txBox="1">
            <a:spLocks noGrp="1"/>
          </p:cNvSpPr>
          <p:nvPr>
            <p:ph type="body" idx="4"/>
          </p:nvPr>
        </p:nvSpPr>
        <p:spPr>
          <a:xfrm>
            <a:off x="457201" y="3900083"/>
            <a:ext cx="2202668" cy="74448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6" name="Google Shape;426;p34"/>
          <p:cNvSpPr txBox="1">
            <a:spLocks noGrp="1"/>
          </p:cNvSpPr>
          <p:nvPr>
            <p:ph type="body" idx="5"/>
          </p:nvPr>
        </p:nvSpPr>
        <p:spPr>
          <a:xfrm>
            <a:off x="457202" y="3578605"/>
            <a:ext cx="2202667" cy="314074"/>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7" name="Google Shape;427;p34"/>
          <p:cNvSpPr txBox="1">
            <a:spLocks noGrp="1"/>
          </p:cNvSpPr>
          <p:nvPr>
            <p:ph type="body" idx="6"/>
          </p:nvPr>
        </p:nvSpPr>
        <p:spPr>
          <a:xfrm>
            <a:off x="6489614" y="2179233"/>
            <a:ext cx="2197185" cy="76689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8" name="Google Shape;428;p34"/>
          <p:cNvSpPr txBox="1">
            <a:spLocks noGrp="1"/>
          </p:cNvSpPr>
          <p:nvPr>
            <p:ph type="body" idx="7"/>
          </p:nvPr>
        </p:nvSpPr>
        <p:spPr>
          <a:xfrm>
            <a:off x="6489616" y="1857756"/>
            <a:ext cx="2197184" cy="314074"/>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9" name="Google Shape;429;p34"/>
          <p:cNvSpPr txBox="1">
            <a:spLocks noGrp="1"/>
          </p:cNvSpPr>
          <p:nvPr>
            <p:ph type="body" idx="8"/>
          </p:nvPr>
        </p:nvSpPr>
        <p:spPr>
          <a:xfrm>
            <a:off x="6499589" y="3912681"/>
            <a:ext cx="2197185" cy="7318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30" name="Google Shape;430;p34"/>
          <p:cNvSpPr txBox="1">
            <a:spLocks noGrp="1"/>
          </p:cNvSpPr>
          <p:nvPr>
            <p:ph type="body" idx="9"/>
          </p:nvPr>
        </p:nvSpPr>
        <p:spPr>
          <a:xfrm>
            <a:off x="6499591" y="3591204"/>
            <a:ext cx="2197184" cy="314074"/>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31" name="Google Shape;431;p34"/>
          <p:cNvSpPr/>
          <p:nvPr/>
        </p:nvSpPr>
        <p:spPr>
          <a:xfrm>
            <a:off x="6480544" y="1302809"/>
            <a:ext cx="554947" cy="554947"/>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2" name="Google Shape;432;p34"/>
          <p:cNvSpPr/>
          <p:nvPr/>
        </p:nvSpPr>
        <p:spPr>
          <a:xfrm>
            <a:off x="6489615" y="3032729"/>
            <a:ext cx="554947" cy="554947"/>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3" name="Google Shape;433;p34"/>
          <p:cNvSpPr/>
          <p:nvPr/>
        </p:nvSpPr>
        <p:spPr>
          <a:xfrm>
            <a:off x="2113993" y="1295405"/>
            <a:ext cx="554947" cy="554947"/>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4" name="Google Shape;434;p34"/>
          <p:cNvSpPr/>
          <p:nvPr/>
        </p:nvSpPr>
        <p:spPr>
          <a:xfrm>
            <a:off x="2113993" y="3018458"/>
            <a:ext cx="554947" cy="554947"/>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5" name="Google Shape;435;p34"/>
          <p:cNvSpPr/>
          <p:nvPr/>
        </p:nvSpPr>
        <p:spPr>
          <a:xfrm>
            <a:off x="4572257" y="1521744"/>
            <a:ext cx="1062815" cy="1029235"/>
          </a:xfrm>
          <a:custGeom>
            <a:avLst/>
            <a:gdLst/>
            <a:ahLst/>
            <a:cxnLst/>
            <a:rect l="l" t="t" r="r" b="b"/>
            <a:pathLst>
              <a:path w="6000" h="5814" extrusionOk="0">
                <a:moveTo>
                  <a:pt x="4968" y="3500"/>
                </a:moveTo>
                <a:lnTo>
                  <a:pt x="4968" y="3500"/>
                </a:lnTo>
                <a:cubicBezTo>
                  <a:pt x="5999" y="2469"/>
                  <a:pt x="5999" y="2469"/>
                  <a:pt x="5999" y="2469"/>
                </a:cubicBezTo>
                <a:lnTo>
                  <a:pt x="5999" y="2469"/>
                </a:lnTo>
                <a:cubicBezTo>
                  <a:pt x="4343" y="813"/>
                  <a:pt x="2156" y="0"/>
                  <a:pt x="0" y="0"/>
                </a:cubicBezTo>
                <a:cubicBezTo>
                  <a:pt x="0" y="4688"/>
                  <a:pt x="0" y="4688"/>
                  <a:pt x="0" y="4688"/>
                </a:cubicBezTo>
                <a:cubicBezTo>
                  <a:pt x="968" y="4688"/>
                  <a:pt x="1937" y="5063"/>
                  <a:pt x="2656" y="5813"/>
                </a:cubicBezTo>
                <a:lnTo>
                  <a:pt x="2656" y="5813"/>
                </a:lnTo>
                <a:cubicBezTo>
                  <a:pt x="3937" y="4532"/>
                  <a:pt x="3937" y="4532"/>
                  <a:pt x="3937" y="4532"/>
                </a:cubicBezTo>
                <a:cubicBezTo>
                  <a:pt x="4905" y="4500"/>
                  <a:pt x="4905" y="4500"/>
                  <a:pt x="4905" y="4500"/>
                </a:cubicBezTo>
                <a:lnTo>
                  <a:pt x="4968" y="3500"/>
                </a:lnTo>
              </a:path>
            </a:pathLst>
          </a:custGeom>
          <a:solidFill>
            <a:schemeClr val="accent2"/>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 name="Google Shape;436;p34"/>
          <p:cNvSpPr/>
          <p:nvPr/>
        </p:nvSpPr>
        <p:spPr>
          <a:xfrm>
            <a:off x="3514910" y="1518336"/>
            <a:ext cx="1178387" cy="1029235"/>
          </a:xfrm>
          <a:custGeom>
            <a:avLst/>
            <a:gdLst/>
            <a:ahLst/>
            <a:cxnLst/>
            <a:rect l="l" t="t" r="r" b="b"/>
            <a:pathLst>
              <a:path w="6656" h="5814" extrusionOk="0">
                <a:moveTo>
                  <a:pt x="5968" y="1438"/>
                </a:moveTo>
                <a:lnTo>
                  <a:pt x="5968" y="1438"/>
                </a:lnTo>
                <a:cubicBezTo>
                  <a:pt x="5968" y="0"/>
                  <a:pt x="5968" y="0"/>
                  <a:pt x="5968" y="0"/>
                </a:cubicBezTo>
                <a:lnTo>
                  <a:pt x="5968" y="0"/>
                </a:lnTo>
                <a:cubicBezTo>
                  <a:pt x="3625" y="0"/>
                  <a:pt x="1531" y="938"/>
                  <a:pt x="0" y="2469"/>
                </a:cubicBezTo>
                <a:cubicBezTo>
                  <a:pt x="3312" y="5813"/>
                  <a:pt x="3312" y="5813"/>
                  <a:pt x="3312" y="5813"/>
                </a:cubicBezTo>
                <a:cubicBezTo>
                  <a:pt x="4000" y="5125"/>
                  <a:pt x="4937" y="4688"/>
                  <a:pt x="5968" y="4688"/>
                </a:cubicBezTo>
                <a:lnTo>
                  <a:pt x="5968" y="4688"/>
                </a:lnTo>
                <a:cubicBezTo>
                  <a:pt x="5968" y="2907"/>
                  <a:pt x="5968" y="2907"/>
                  <a:pt x="5968" y="2907"/>
                </a:cubicBezTo>
                <a:cubicBezTo>
                  <a:pt x="6655" y="2188"/>
                  <a:pt x="6655" y="2188"/>
                  <a:pt x="6655" y="2188"/>
                </a:cubicBezTo>
                <a:lnTo>
                  <a:pt x="5968" y="1438"/>
                </a:lnTo>
              </a:path>
            </a:pathLst>
          </a:custGeom>
          <a:solidFill>
            <a:schemeClr val="accent1"/>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 name="Google Shape;437;p34"/>
          <p:cNvSpPr/>
          <p:nvPr/>
        </p:nvSpPr>
        <p:spPr>
          <a:xfrm>
            <a:off x="3072136" y="1955644"/>
            <a:ext cx="1029235" cy="1062814"/>
          </a:xfrm>
          <a:custGeom>
            <a:avLst/>
            <a:gdLst/>
            <a:ahLst/>
            <a:cxnLst/>
            <a:rect l="l" t="t" r="r" b="b"/>
            <a:pathLst>
              <a:path w="5814" h="6001" extrusionOk="0">
                <a:moveTo>
                  <a:pt x="0" y="6000"/>
                </a:moveTo>
                <a:lnTo>
                  <a:pt x="0" y="6000"/>
                </a:lnTo>
                <a:cubicBezTo>
                  <a:pt x="4719" y="6000"/>
                  <a:pt x="4719" y="6000"/>
                  <a:pt x="4719" y="6000"/>
                </a:cubicBezTo>
                <a:cubicBezTo>
                  <a:pt x="4719" y="5031"/>
                  <a:pt x="5094" y="4063"/>
                  <a:pt x="5813" y="3344"/>
                </a:cubicBezTo>
                <a:cubicBezTo>
                  <a:pt x="4532" y="2063"/>
                  <a:pt x="4532" y="2063"/>
                  <a:pt x="4532" y="2063"/>
                </a:cubicBezTo>
                <a:cubicBezTo>
                  <a:pt x="4501" y="1031"/>
                  <a:pt x="4501" y="1031"/>
                  <a:pt x="4501" y="1031"/>
                </a:cubicBezTo>
                <a:cubicBezTo>
                  <a:pt x="3532" y="1031"/>
                  <a:pt x="3532" y="1031"/>
                  <a:pt x="3532" y="1031"/>
                </a:cubicBezTo>
                <a:cubicBezTo>
                  <a:pt x="2501" y="0"/>
                  <a:pt x="2501" y="0"/>
                  <a:pt x="2501" y="0"/>
                </a:cubicBezTo>
                <a:cubicBezTo>
                  <a:pt x="844" y="1656"/>
                  <a:pt x="0" y="3813"/>
                  <a:pt x="0" y="6000"/>
                </a:cubicBezTo>
              </a:path>
            </a:pathLst>
          </a:custGeom>
          <a:solidFill>
            <a:schemeClr val="accent3"/>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8" name="Google Shape;438;p34"/>
          <p:cNvSpPr/>
          <p:nvPr/>
        </p:nvSpPr>
        <p:spPr>
          <a:xfrm>
            <a:off x="3072136" y="2896636"/>
            <a:ext cx="1029235" cy="1178389"/>
          </a:xfrm>
          <a:custGeom>
            <a:avLst/>
            <a:gdLst/>
            <a:ahLst/>
            <a:cxnLst/>
            <a:rect l="l" t="t" r="r" b="b"/>
            <a:pathLst>
              <a:path w="5814" h="6656" extrusionOk="0">
                <a:moveTo>
                  <a:pt x="2501" y="6655"/>
                </a:moveTo>
                <a:lnTo>
                  <a:pt x="2501" y="6655"/>
                </a:lnTo>
                <a:cubicBezTo>
                  <a:pt x="5813" y="3342"/>
                  <a:pt x="5813" y="3342"/>
                  <a:pt x="5813" y="3342"/>
                </a:cubicBezTo>
                <a:cubicBezTo>
                  <a:pt x="5126" y="2655"/>
                  <a:pt x="4719" y="1717"/>
                  <a:pt x="4719" y="687"/>
                </a:cubicBezTo>
                <a:cubicBezTo>
                  <a:pt x="2907" y="687"/>
                  <a:pt x="2907" y="687"/>
                  <a:pt x="2907" y="687"/>
                </a:cubicBezTo>
                <a:cubicBezTo>
                  <a:pt x="2157" y="0"/>
                  <a:pt x="2157" y="0"/>
                  <a:pt x="2157" y="0"/>
                </a:cubicBezTo>
                <a:cubicBezTo>
                  <a:pt x="1469" y="687"/>
                  <a:pt x="1469" y="687"/>
                  <a:pt x="1469" y="687"/>
                </a:cubicBezTo>
                <a:cubicBezTo>
                  <a:pt x="0" y="687"/>
                  <a:pt x="0" y="687"/>
                  <a:pt x="0" y="687"/>
                </a:cubicBezTo>
                <a:cubicBezTo>
                  <a:pt x="0" y="2999"/>
                  <a:pt x="969" y="5123"/>
                  <a:pt x="2501" y="6655"/>
                </a:cubicBezTo>
              </a:path>
            </a:pathLst>
          </a:custGeom>
          <a:solidFill>
            <a:schemeClr val="accent2"/>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 name="Google Shape;439;p34"/>
          <p:cNvSpPr/>
          <p:nvPr/>
        </p:nvSpPr>
        <p:spPr>
          <a:xfrm>
            <a:off x="3514910" y="3488564"/>
            <a:ext cx="1057348" cy="1029235"/>
          </a:xfrm>
          <a:custGeom>
            <a:avLst/>
            <a:gdLst/>
            <a:ahLst/>
            <a:cxnLst/>
            <a:rect l="l" t="t" r="r" b="b"/>
            <a:pathLst>
              <a:path w="5969" h="5814" extrusionOk="0">
                <a:moveTo>
                  <a:pt x="5968" y="5813"/>
                </a:moveTo>
                <a:lnTo>
                  <a:pt x="5968" y="5813"/>
                </a:lnTo>
                <a:cubicBezTo>
                  <a:pt x="5968" y="1094"/>
                  <a:pt x="5968" y="1094"/>
                  <a:pt x="5968" y="1094"/>
                </a:cubicBezTo>
                <a:cubicBezTo>
                  <a:pt x="5000" y="1094"/>
                  <a:pt x="4062" y="719"/>
                  <a:pt x="3312" y="0"/>
                </a:cubicBezTo>
                <a:cubicBezTo>
                  <a:pt x="2031" y="1250"/>
                  <a:pt x="2031" y="1250"/>
                  <a:pt x="2031" y="1250"/>
                </a:cubicBezTo>
                <a:cubicBezTo>
                  <a:pt x="1031" y="1313"/>
                  <a:pt x="1031" y="1313"/>
                  <a:pt x="1031" y="1313"/>
                </a:cubicBezTo>
                <a:cubicBezTo>
                  <a:pt x="1031" y="2282"/>
                  <a:pt x="1031" y="2282"/>
                  <a:pt x="1031" y="2282"/>
                </a:cubicBezTo>
                <a:cubicBezTo>
                  <a:pt x="0" y="3313"/>
                  <a:pt x="0" y="3313"/>
                  <a:pt x="0" y="3313"/>
                </a:cubicBezTo>
                <a:cubicBezTo>
                  <a:pt x="1625" y="4969"/>
                  <a:pt x="3812" y="5813"/>
                  <a:pt x="5968" y="5813"/>
                </a:cubicBezTo>
              </a:path>
            </a:pathLst>
          </a:custGeom>
          <a:solidFill>
            <a:schemeClr val="accent1"/>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 name="Google Shape;440;p34"/>
          <p:cNvSpPr/>
          <p:nvPr/>
        </p:nvSpPr>
        <p:spPr>
          <a:xfrm>
            <a:off x="4449654" y="3488564"/>
            <a:ext cx="1183856" cy="1029235"/>
          </a:xfrm>
          <a:custGeom>
            <a:avLst/>
            <a:gdLst/>
            <a:ahLst/>
            <a:cxnLst/>
            <a:rect l="l" t="t" r="r" b="b"/>
            <a:pathLst>
              <a:path w="6687" h="5814" extrusionOk="0">
                <a:moveTo>
                  <a:pt x="6686" y="3313"/>
                </a:moveTo>
                <a:lnTo>
                  <a:pt x="6686" y="3313"/>
                </a:lnTo>
                <a:cubicBezTo>
                  <a:pt x="3343" y="0"/>
                  <a:pt x="3343" y="0"/>
                  <a:pt x="3343" y="0"/>
                </a:cubicBezTo>
                <a:cubicBezTo>
                  <a:pt x="2655" y="657"/>
                  <a:pt x="1718" y="1094"/>
                  <a:pt x="687" y="1094"/>
                </a:cubicBezTo>
                <a:cubicBezTo>
                  <a:pt x="687" y="2907"/>
                  <a:pt x="687" y="2907"/>
                  <a:pt x="687" y="2907"/>
                </a:cubicBezTo>
                <a:cubicBezTo>
                  <a:pt x="0" y="3625"/>
                  <a:pt x="0" y="3625"/>
                  <a:pt x="0" y="3625"/>
                </a:cubicBezTo>
                <a:cubicBezTo>
                  <a:pt x="687" y="4344"/>
                  <a:pt x="687" y="4344"/>
                  <a:pt x="687" y="4344"/>
                </a:cubicBezTo>
                <a:cubicBezTo>
                  <a:pt x="687" y="5813"/>
                  <a:pt x="687" y="5813"/>
                  <a:pt x="687" y="5813"/>
                </a:cubicBezTo>
                <a:cubicBezTo>
                  <a:pt x="3030" y="5813"/>
                  <a:pt x="5155" y="4844"/>
                  <a:pt x="6686" y="3313"/>
                </a:cubicBezTo>
              </a:path>
            </a:pathLst>
          </a:custGeom>
          <a:solidFill>
            <a:schemeClr val="accent5"/>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 name="Google Shape;441;p34"/>
          <p:cNvSpPr/>
          <p:nvPr/>
        </p:nvSpPr>
        <p:spPr>
          <a:xfrm>
            <a:off x="5041320" y="3019806"/>
            <a:ext cx="1029235" cy="1057348"/>
          </a:xfrm>
          <a:custGeom>
            <a:avLst/>
            <a:gdLst/>
            <a:ahLst/>
            <a:cxnLst/>
            <a:rect l="l" t="t" r="r" b="b"/>
            <a:pathLst>
              <a:path w="5813" h="5969" extrusionOk="0">
                <a:moveTo>
                  <a:pt x="2312" y="4937"/>
                </a:moveTo>
                <a:lnTo>
                  <a:pt x="2312" y="4937"/>
                </a:lnTo>
                <a:cubicBezTo>
                  <a:pt x="3343" y="5968"/>
                  <a:pt x="3343" y="5968"/>
                  <a:pt x="3343" y="5968"/>
                </a:cubicBezTo>
                <a:lnTo>
                  <a:pt x="3343" y="5968"/>
                </a:lnTo>
                <a:cubicBezTo>
                  <a:pt x="5000" y="4312"/>
                  <a:pt x="5812" y="2155"/>
                  <a:pt x="5812" y="0"/>
                </a:cubicBezTo>
                <a:cubicBezTo>
                  <a:pt x="1093" y="0"/>
                  <a:pt x="1093" y="0"/>
                  <a:pt x="1093" y="0"/>
                </a:cubicBezTo>
                <a:cubicBezTo>
                  <a:pt x="1093" y="937"/>
                  <a:pt x="750" y="1905"/>
                  <a:pt x="0" y="2655"/>
                </a:cubicBezTo>
                <a:lnTo>
                  <a:pt x="0" y="2655"/>
                </a:lnTo>
                <a:cubicBezTo>
                  <a:pt x="1281" y="3905"/>
                  <a:pt x="1281" y="3905"/>
                  <a:pt x="1281" y="3905"/>
                </a:cubicBezTo>
                <a:cubicBezTo>
                  <a:pt x="1281" y="4905"/>
                  <a:pt x="1281" y="4905"/>
                  <a:pt x="1281" y="4905"/>
                </a:cubicBezTo>
                <a:lnTo>
                  <a:pt x="2312" y="4937"/>
                </a:lnTo>
              </a:path>
            </a:pathLst>
          </a:custGeom>
          <a:solidFill>
            <a:schemeClr val="accent4"/>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 name="Google Shape;442;p34"/>
          <p:cNvSpPr/>
          <p:nvPr/>
        </p:nvSpPr>
        <p:spPr>
          <a:xfrm>
            <a:off x="5041963" y="1959018"/>
            <a:ext cx="1029235" cy="1183854"/>
          </a:xfrm>
          <a:custGeom>
            <a:avLst/>
            <a:gdLst/>
            <a:ahLst/>
            <a:cxnLst/>
            <a:rect l="l" t="t" r="r" b="b"/>
            <a:pathLst>
              <a:path w="5813" h="6687" extrusionOk="0">
                <a:moveTo>
                  <a:pt x="4343" y="6000"/>
                </a:moveTo>
                <a:lnTo>
                  <a:pt x="4343" y="6000"/>
                </a:lnTo>
                <a:cubicBezTo>
                  <a:pt x="5812" y="6000"/>
                  <a:pt x="5812" y="6000"/>
                  <a:pt x="5812" y="6000"/>
                </a:cubicBezTo>
                <a:lnTo>
                  <a:pt x="5812" y="6000"/>
                </a:lnTo>
                <a:cubicBezTo>
                  <a:pt x="5812" y="3656"/>
                  <a:pt x="4875" y="1531"/>
                  <a:pt x="3343" y="0"/>
                </a:cubicBezTo>
                <a:cubicBezTo>
                  <a:pt x="0" y="3344"/>
                  <a:pt x="0" y="3344"/>
                  <a:pt x="0" y="3344"/>
                </a:cubicBezTo>
                <a:cubicBezTo>
                  <a:pt x="687" y="4000"/>
                  <a:pt x="1093" y="4938"/>
                  <a:pt x="1093" y="6000"/>
                </a:cubicBezTo>
                <a:lnTo>
                  <a:pt x="1093" y="6000"/>
                </a:lnTo>
                <a:cubicBezTo>
                  <a:pt x="2906" y="6000"/>
                  <a:pt x="2906" y="6000"/>
                  <a:pt x="2906" y="6000"/>
                </a:cubicBezTo>
                <a:cubicBezTo>
                  <a:pt x="3625" y="6686"/>
                  <a:pt x="3625" y="6686"/>
                  <a:pt x="3625" y="6686"/>
                </a:cubicBezTo>
                <a:lnTo>
                  <a:pt x="4343" y="6000"/>
                </a:lnTo>
              </a:path>
            </a:pathLst>
          </a:custGeom>
          <a:solidFill>
            <a:schemeClr val="accent3"/>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 name="Google Shape;443;p34"/>
          <p:cNvSpPr/>
          <p:nvPr/>
        </p:nvSpPr>
        <p:spPr>
          <a:xfrm>
            <a:off x="5268826" y="2138376"/>
            <a:ext cx="182732" cy="177266"/>
          </a:xfrm>
          <a:custGeom>
            <a:avLst/>
            <a:gdLst/>
            <a:ahLst/>
            <a:cxnLst/>
            <a:rect l="l" t="t" r="r" b="b"/>
            <a:pathLst>
              <a:path w="1032" h="1001" extrusionOk="0">
                <a:moveTo>
                  <a:pt x="1031" y="0"/>
                </a:moveTo>
                <a:lnTo>
                  <a:pt x="968" y="1000"/>
                </a:lnTo>
                <a:lnTo>
                  <a:pt x="0" y="1000"/>
                </a:lnTo>
                <a:lnTo>
                  <a:pt x="1031" y="0"/>
                </a:lnTo>
              </a:path>
            </a:pathLst>
          </a:custGeom>
          <a:solidFill>
            <a:schemeClr val="accent2"/>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1"/>
                                        </p:tgtEl>
                                        <p:attrNameLst>
                                          <p:attrName>style.visibility</p:attrName>
                                        </p:attrNameLst>
                                      </p:cBhvr>
                                      <p:to>
                                        <p:strVal val="visible"/>
                                      </p:to>
                                    </p:set>
                                    <p:animEffect transition="in" filter="fade">
                                      <p:cBhvr>
                                        <p:cTn id="7" dur="500"/>
                                        <p:tgtEl>
                                          <p:spTgt spid="43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2"/>
                                        </p:tgtEl>
                                        <p:attrNameLst>
                                          <p:attrName>style.visibility</p:attrName>
                                        </p:attrNameLst>
                                      </p:cBhvr>
                                      <p:to>
                                        <p:strVal val="visible"/>
                                      </p:to>
                                    </p:set>
                                    <p:animEffect transition="in" filter="fade">
                                      <p:cBhvr>
                                        <p:cTn id="11" dur="500"/>
                                        <p:tgtEl>
                                          <p:spTgt spid="43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33"/>
                                        </p:tgtEl>
                                        <p:attrNameLst>
                                          <p:attrName>style.visibility</p:attrName>
                                        </p:attrNameLst>
                                      </p:cBhvr>
                                      <p:to>
                                        <p:strVal val="visible"/>
                                      </p:to>
                                    </p:set>
                                    <p:animEffect transition="in" filter="fade">
                                      <p:cBhvr>
                                        <p:cTn id="15" dur="500"/>
                                        <p:tgtEl>
                                          <p:spTgt spid="43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34"/>
                                        </p:tgtEl>
                                        <p:attrNameLst>
                                          <p:attrName>style.visibility</p:attrName>
                                        </p:attrNameLst>
                                      </p:cBhvr>
                                      <p:to>
                                        <p:strVal val="visible"/>
                                      </p:to>
                                    </p:set>
                                    <p:animEffect transition="in" filter="fade">
                                      <p:cBhvr>
                                        <p:cTn id="19" dur="500"/>
                                        <p:tgtEl>
                                          <p:spTgt spid="43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36"/>
                                        </p:tgtEl>
                                        <p:attrNameLst>
                                          <p:attrName>style.visibility</p:attrName>
                                        </p:attrNameLst>
                                      </p:cBhvr>
                                      <p:to>
                                        <p:strVal val="visible"/>
                                      </p:to>
                                    </p:set>
                                    <p:animEffect transition="in" filter="fade">
                                      <p:cBhvr>
                                        <p:cTn id="23" dur="500"/>
                                        <p:tgtEl>
                                          <p:spTgt spid="43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35"/>
                                        </p:tgtEl>
                                        <p:attrNameLst>
                                          <p:attrName>style.visibility</p:attrName>
                                        </p:attrNameLst>
                                      </p:cBhvr>
                                      <p:to>
                                        <p:strVal val="visible"/>
                                      </p:to>
                                    </p:set>
                                    <p:animEffect transition="in" filter="fade">
                                      <p:cBhvr>
                                        <p:cTn id="27" dur="500"/>
                                        <p:tgtEl>
                                          <p:spTgt spid="43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43"/>
                                        </p:tgtEl>
                                        <p:attrNameLst>
                                          <p:attrName>style.visibility</p:attrName>
                                        </p:attrNameLst>
                                      </p:cBhvr>
                                      <p:to>
                                        <p:strVal val="visible"/>
                                      </p:to>
                                    </p:set>
                                    <p:animEffect transition="in" filter="fade">
                                      <p:cBhvr>
                                        <p:cTn id="31" dur="500"/>
                                        <p:tgtEl>
                                          <p:spTgt spid="44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42"/>
                                        </p:tgtEl>
                                        <p:attrNameLst>
                                          <p:attrName>style.visibility</p:attrName>
                                        </p:attrNameLst>
                                      </p:cBhvr>
                                      <p:to>
                                        <p:strVal val="visible"/>
                                      </p:to>
                                    </p:set>
                                    <p:animEffect transition="in" filter="fade">
                                      <p:cBhvr>
                                        <p:cTn id="35" dur="500"/>
                                        <p:tgtEl>
                                          <p:spTgt spid="44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41"/>
                                        </p:tgtEl>
                                        <p:attrNameLst>
                                          <p:attrName>style.visibility</p:attrName>
                                        </p:attrNameLst>
                                      </p:cBhvr>
                                      <p:to>
                                        <p:strVal val="visible"/>
                                      </p:to>
                                    </p:set>
                                    <p:animEffect transition="in" filter="fade">
                                      <p:cBhvr>
                                        <p:cTn id="39" dur="500"/>
                                        <p:tgtEl>
                                          <p:spTgt spid="44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40"/>
                                        </p:tgtEl>
                                        <p:attrNameLst>
                                          <p:attrName>style.visibility</p:attrName>
                                        </p:attrNameLst>
                                      </p:cBhvr>
                                      <p:to>
                                        <p:strVal val="visible"/>
                                      </p:to>
                                    </p:set>
                                    <p:animEffect transition="in" filter="fade">
                                      <p:cBhvr>
                                        <p:cTn id="43" dur="500"/>
                                        <p:tgtEl>
                                          <p:spTgt spid="440"/>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39"/>
                                        </p:tgtEl>
                                        <p:attrNameLst>
                                          <p:attrName>style.visibility</p:attrName>
                                        </p:attrNameLst>
                                      </p:cBhvr>
                                      <p:to>
                                        <p:strVal val="visible"/>
                                      </p:to>
                                    </p:set>
                                    <p:animEffect transition="in" filter="fade">
                                      <p:cBhvr>
                                        <p:cTn id="47" dur="500"/>
                                        <p:tgtEl>
                                          <p:spTgt spid="43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38"/>
                                        </p:tgtEl>
                                        <p:attrNameLst>
                                          <p:attrName>style.visibility</p:attrName>
                                        </p:attrNameLst>
                                      </p:cBhvr>
                                      <p:to>
                                        <p:strVal val="visible"/>
                                      </p:to>
                                    </p:set>
                                    <p:animEffect transition="in" filter="fade">
                                      <p:cBhvr>
                                        <p:cTn id="51" dur="500"/>
                                        <p:tgtEl>
                                          <p:spTgt spid="43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437"/>
                                        </p:tgtEl>
                                        <p:attrNameLst>
                                          <p:attrName>style.visibility</p:attrName>
                                        </p:attrNameLst>
                                      </p:cBhvr>
                                      <p:to>
                                        <p:strVal val="visible"/>
                                      </p:to>
                                    </p:set>
                                    <p:animEffect transition="in" filter="fade">
                                      <p:cBhvr>
                                        <p:cTn id="55"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cons Round Percent">
  <p:cSld name="Icons Round Percent">
    <p:spTree>
      <p:nvGrpSpPr>
        <p:cNvPr id="1" name="Shape 444"/>
        <p:cNvGrpSpPr/>
        <p:nvPr/>
      </p:nvGrpSpPr>
      <p:grpSpPr>
        <a:xfrm>
          <a:off x="0" y="0"/>
          <a:ext cx="0" cy="0"/>
          <a:chOff x="0" y="0"/>
          <a:chExt cx="0" cy="0"/>
        </a:xfrm>
      </p:grpSpPr>
      <p:sp>
        <p:nvSpPr>
          <p:cNvPr id="445" name="Google Shape;445;p35"/>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6" name="Google Shape;446;p35"/>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7" name="Google Shape;447;p35"/>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48" name="Google Shape;448;p35"/>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49" name="Google Shape;449;p35"/>
          <p:cNvSpPr txBox="1">
            <a:spLocks noGrp="1"/>
          </p:cNvSpPr>
          <p:nvPr>
            <p:ph type="body" idx="2"/>
          </p:nvPr>
        </p:nvSpPr>
        <p:spPr>
          <a:xfrm>
            <a:off x="817578" y="3573075"/>
            <a:ext cx="1494466" cy="93542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0" name="Google Shape;450;p35"/>
          <p:cNvSpPr txBox="1">
            <a:spLocks noGrp="1"/>
          </p:cNvSpPr>
          <p:nvPr>
            <p:ph type="body" idx="3"/>
          </p:nvPr>
        </p:nvSpPr>
        <p:spPr>
          <a:xfrm>
            <a:off x="817579" y="3216144"/>
            <a:ext cx="1494466" cy="356931"/>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280"/>
              </a:spcBef>
              <a:spcAft>
                <a:spcPts val="0"/>
              </a:spcAft>
              <a:buClr>
                <a:schemeClr val="accent2"/>
              </a:buClr>
              <a:buSzPts val="1400"/>
              <a:buFont typeface="Noto Sans Symbols"/>
              <a:buNone/>
              <a:defRPr sz="14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1" name="Google Shape;451;p35"/>
          <p:cNvSpPr txBox="1">
            <a:spLocks noGrp="1"/>
          </p:cNvSpPr>
          <p:nvPr>
            <p:ph type="body" idx="4"/>
          </p:nvPr>
        </p:nvSpPr>
        <p:spPr>
          <a:xfrm>
            <a:off x="2795347" y="3573075"/>
            <a:ext cx="1494466" cy="93542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2" name="Google Shape;452;p35"/>
          <p:cNvSpPr txBox="1">
            <a:spLocks noGrp="1"/>
          </p:cNvSpPr>
          <p:nvPr>
            <p:ph type="body" idx="5"/>
          </p:nvPr>
        </p:nvSpPr>
        <p:spPr>
          <a:xfrm>
            <a:off x="2795348" y="3216144"/>
            <a:ext cx="1494466" cy="356931"/>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280"/>
              </a:spcBef>
              <a:spcAft>
                <a:spcPts val="0"/>
              </a:spcAft>
              <a:buClr>
                <a:schemeClr val="accent2"/>
              </a:buClr>
              <a:buSzPts val="1400"/>
              <a:buFont typeface="Noto Sans Symbols"/>
              <a:buNone/>
              <a:defRPr sz="14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3" name="Google Shape;453;p35"/>
          <p:cNvSpPr txBox="1">
            <a:spLocks noGrp="1"/>
          </p:cNvSpPr>
          <p:nvPr>
            <p:ph type="body" idx="6"/>
          </p:nvPr>
        </p:nvSpPr>
        <p:spPr>
          <a:xfrm>
            <a:off x="4854979" y="3573075"/>
            <a:ext cx="1494466" cy="93542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4" name="Google Shape;454;p35"/>
          <p:cNvSpPr txBox="1">
            <a:spLocks noGrp="1"/>
          </p:cNvSpPr>
          <p:nvPr>
            <p:ph type="body" idx="7"/>
          </p:nvPr>
        </p:nvSpPr>
        <p:spPr>
          <a:xfrm>
            <a:off x="4854980" y="3216144"/>
            <a:ext cx="1494466" cy="356931"/>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280"/>
              </a:spcBef>
              <a:spcAft>
                <a:spcPts val="0"/>
              </a:spcAft>
              <a:buClr>
                <a:schemeClr val="accent2"/>
              </a:buClr>
              <a:buSzPts val="1400"/>
              <a:buFont typeface="Noto Sans Symbols"/>
              <a:buNone/>
              <a:defRPr sz="14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5" name="Google Shape;455;p35"/>
          <p:cNvSpPr txBox="1">
            <a:spLocks noGrp="1"/>
          </p:cNvSpPr>
          <p:nvPr>
            <p:ph type="body" idx="8"/>
          </p:nvPr>
        </p:nvSpPr>
        <p:spPr>
          <a:xfrm>
            <a:off x="6906032" y="3573075"/>
            <a:ext cx="1494466" cy="93542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6" name="Google Shape;456;p35"/>
          <p:cNvSpPr txBox="1">
            <a:spLocks noGrp="1"/>
          </p:cNvSpPr>
          <p:nvPr>
            <p:ph type="body" idx="9"/>
          </p:nvPr>
        </p:nvSpPr>
        <p:spPr>
          <a:xfrm>
            <a:off x="6906033" y="3216144"/>
            <a:ext cx="1494466" cy="356931"/>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280"/>
              </a:spcBef>
              <a:spcAft>
                <a:spcPts val="0"/>
              </a:spcAft>
              <a:buClr>
                <a:schemeClr val="accent2"/>
              </a:buClr>
              <a:buSzPts val="1400"/>
              <a:buFont typeface="Noto Sans Symbols"/>
              <a:buNone/>
              <a:defRPr sz="14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7" name="Google Shape;457;p35"/>
          <p:cNvSpPr/>
          <p:nvPr/>
        </p:nvSpPr>
        <p:spPr>
          <a:xfrm>
            <a:off x="978018" y="1802066"/>
            <a:ext cx="1141450" cy="1141450"/>
          </a:xfrm>
          <a:prstGeom prst="ellipse">
            <a:avLst/>
          </a:prstGeom>
          <a:solidFill>
            <a:schemeClr val="accent1"/>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58" name="Google Shape;458;p35"/>
          <p:cNvGrpSpPr/>
          <p:nvPr/>
        </p:nvGrpSpPr>
        <p:grpSpPr>
          <a:xfrm>
            <a:off x="847801" y="1671849"/>
            <a:ext cx="1401057" cy="1401057"/>
            <a:chOff x="1119258" y="2257147"/>
            <a:chExt cx="1868076" cy="1868076"/>
          </a:xfrm>
        </p:grpSpPr>
        <p:sp>
          <p:nvSpPr>
            <p:cNvPr id="459" name="Google Shape;459;p35"/>
            <p:cNvSpPr/>
            <p:nvPr/>
          </p:nvSpPr>
          <p:spPr>
            <a:xfrm>
              <a:off x="2495041" y="2394505"/>
              <a:ext cx="356034" cy="354935"/>
            </a:xfrm>
            <a:custGeom>
              <a:avLst/>
              <a:gdLst/>
              <a:ahLst/>
              <a:cxnLst/>
              <a:rect l="l" t="t" r="r" b="b"/>
              <a:pathLst>
                <a:path w="207" h="206" extrusionOk="0">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0" name="Google Shape;460;p35"/>
            <p:cNvSpPr/>
            <p:nvPr/>
          </p:nvSpPr>
          <p:spPr>
            <a:xfrm>
              <a:off x="2075273" y="2257147"/>
              <a:ext cx="427460" cy="191203"/>
            </a:xfrm>
            <a:custGeom>
              <a:avLst/>
              <a:gdLst/>
              <a:ahLst/>
              <a:cxnLst/>
              <a:rect l="l" t="t" r="r" b="b"/>
              <a:pathLst>
                <a:path w="248" h="111" extrusionOk="0">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1" name="Google Shape;461;p35"/>
            <p:cNvSpPr/>
            <p:nvPr/>
          </p:nvSpPr>
          <p:spPr>
            <a:xfrm>
              <a:off x="2796131" y="2743946"/>
              <a:ext cx="191203" cy="425262"/>
            </a:xfrm>
            <a:custGeom>
              <a:avLst/>
              <a:gdLst/>
              <a:ahLst/>
              <a:cxnLst/>
              <a:rect l="l" t="t" r="r" b="b"/>
              <a:pathLst>
                <a:path w="111" h="247" extrusionOk="0">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 name="Google Shape;462;p35"/>
            <p:cNvSpPr/>
            <p:nvPr/>
          </p:nvSpPr>
          <p:spPr>
            <a:xfrm>
              <a:off x="2796131" y="3213162"/>
              <a:ext cx="191203" cy="427460"/>
            </a:xfrm>
            <a:custGeom>
              <a:avLst/>
              <a:gdLst/>
              <a:ahLst/>
              <a:cxnLst/>
              <a:rect l="l" t="t" r="r" b="b"/>
              <a:pathLst>
                <a:path w="111" h="248" extrusionOk="0">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 name="Google Shape;463;p35"/>
            <p:cNvSpPr/>
            <p:nvPr/>
          </p:nvSpPr>
          <p:spPr>
            <a:xfrm>
              <a:off x="2495041" y="3632930"/>
              <a:ext cx="356034" cy="356034"/>
            </a:xfrm>
            <a:custGeom>
              <a:avLst/>
              <a:gdLst/>
              <a:ahLst/>
              <a:cxnLst/>
              <a:rect l="l" t="t" r="r" b="b"/>
              <a:pathLst>
                <a:path w="207" h="207" extrusionOk="0">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 name="Google Shape;464;p35"/>
            <p:cNvSpPr/>
            <p:nvPr/>
          </p:nvSpPr>
          <p:spPr>
            <a:xfrm>
              <a:off x="2075273" y="3936217"/>
              <a:ext cx="427460" cy="189006"/>
            </a:xfrm>
            <a:custGeom>
              <a:avLst/>
              <a:gdLst/>
              <a:ahLst/>
              <a:cxnLst/>
              <a:rect l="l" t="t" r="r" b="b"/>
              <a:pathLst>
                <a:path w="248" h="110" extrusionOk="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 name="Google Shape;465;p35"/>
            <p:cNvSpPr/>
            <p:nvPr/>
          </p:nvSpPr>
          <p:spPr>
            <a:xfrm>
              <a:off x="1606057" y="3936217"/>
              <a:ext cx="425262" cy="189006"/>
            </a:xfrm>
            <a:custGeom>
              <a:avLst/>
              <a:gdLst/>
              <a:ahLst/>
              <a:cxnLst/>
              <a:rect l="l" t="t" r="r" b="b"/>
              <a:pathLst>
                <a:path w="247" h="110" extrusionOk="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rgbClr val="732627">
                <a:alpha val="2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 name="Google Shape;466;p35"/>
            <p:cNvSpPr/>
            <p:nvPr/>
          </p:nvSpPr>
          <p:spPr>
            <a:xfrm>
              <a:off x="1256616" y="3632930"/>
              <a:ext cx="354935" cy="356034"/>
            </a:xfrm>
            <a:custGeom>
              <a:avLst/>
              <a:gdLst/>
              <a:ahLst/>
              <a:cxnLst/>
              <a:rect l="l" t="t" r="r" b="b"/>
              <a:pathLst>
                <a:path w="206" h="207" extrusionOk="0">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732627">
                <a:alpha val="2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 name="Google Shape;467;p35"/>
            <p:cNvSpPr/>
            <p:nvPr/>
          </p:nvSpPr>
          <p:spPr>
            <a:xfrm>
              <a:off x="1119258" y="3213162"/>
              <a:ext cx="191203" cy="427460"/>
            </a:xfrm>
            <a:custGeom>
              <a:avLst/>
              <a:gdLst/>
              <a:ahLst/>
              <a:cxnLst/>
              <a:rect l="l" t="t" r="r" b="b"/>
              <a:pathLst>
                <a:path w="111" h="248" extrusionOk="0">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rgbClr val="732627">
                <a:alpha val="2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 name="Google Shape;468;p35"/>
            <p:cNvSpPr/>
            <p:nvPr/>
          </p:nvSpPr>
          <p:spPr>
            <a:xfrm>
              <a:off x="1119258" y="2743946"/>
              <a:ext cx="191203" cy="425262"/>
            </a:xfrm>
            <a:custGeom>
              <a:avLst/>
              <a:gdLst/>
              <a:ahLst/>
              <a:cxnLst/>
              <a:rect l="l" t="t" r="r" b="b"/>
              <a:pathLst>
                <a:path w="111" h="247" extrusionOk="0">
                  <a:moveTo>
                    <a:pt x="51" y="247"/>
                  </a:moveTo>
                  <a:cubicBezTo>
                    <a:pt x="53" y="167"/>
                    <a:pt x="75" y="92"/>
                    <a:pt x="111" y="26"/>
                  </a:cubicBezTo>
                  <a:cubicBezTo>
                    <a:pt x="67" y="0"/>
                    <a:pt x="67" y="0"/>
                    <a:pt x="67" y="0"/>
                  </a:cubicBezTo>
                  <a:cubicBezTo>
                    <a:pt x="26" y="74"/>
                    <a:pt x="2" y="158"/>
                    <a:pt x="0" y="247"/>
                  </a:cubicBezTo>
                  <a:lnTo>
                    <a:pt x="51" y="247"/>
                  </a:lnTo>
                  <a:close/>
                </a:path>
              </a:pathLst>
            </a:custGeom>
            <a:solidFill>
              <a:srgbClr val="732627">
                <a:alpha val="23921"/>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 name="Google Shape;469;p35"/>
            <p:cNvSpPr/>
            <p:nvPr/>
          </p:nvSpPr>
          <p:spPr>
            <a:xfrm>
              <a:off x="1256616" y="2394505"/>
              <a:ext cx="354935" cy="354935"/>
            </a:xfrm>
            <a:custGeom>
              <a:avLst/>
              <a:gdLst/>
              <a:ahLst/>
              <a:cxnLst/>
              <a:rect l="l" t="t" r="r" b="b"/>
              <a:pathLst>
                <a:path w="206" h="206" extrusionOk="0">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rgbClr val="732627">
                <a:alpha val="23921"/>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 name="Google Shape;470;p35"/>
            <p:cNvSpPr/>
            <p:nvPr/>
          </p:nvSpPr>
          <p:spPr>
            <a:xfrm>
              <a:off x="1606057" y="2257147"/>
              <a:ext cx="425262" cy="191203"/>
            </a:xfrm>
            <a:custGeom>
              <a:avLst/>
              <a:gdLst/>
              <a:ahLst/>
              <a:cxnLst/>
              <a:rect l="l" t="t" r="r" b="b"/>
              <a:pathLst>
                <a:path w="247" h="111" extrusionOk="0">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rgbClr val="732627">
                <a:alpha val="23921"/>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71" name="Google Shape;471;p35"/>
          <p:cNvSpPr/>
          <p:nvPr/>
        </p:nvSpPr>
        <p:spPr>
          <a:xfrm>
            <a:off x="2988752" y="1802066"/>
            <a:ext cx="1141450" cy="1141450"/>
          </a:xfrm>
          <a:prstGeom prst="ellipse">
            <a:avLst/>
          </a:prstGeom>
          <a:solidFill>
            <a:schemeClr val="accent3"/>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72" name="Google Shape;472;p35"/>
          <p:cNvGrpSpPr/>
          <p:nvPr/>
        </p:nvGrpSpPr>
        <p:grpSpPr>
          <a:xfrm>
            <a:off x="2858535" y="1671849"/>
            <a:ext cx="1401057" cy="1401057"/>
            <a:chOff x="3800237" y="2257147"/>
            <a:chExt cx="1868076" cy="1868076"/>
          </a:xfrm>
        </p:grpSpPr>
        <p:sp>
          <p:nvSpPr>
            <p:cNvPr id="473" name="Google Shape;473;p35"/>
            <p:cNvSpPr/>
            <p:nvPr/>
          </p:nvSpPr>
          <p:spPr>
            <a:xfrm>
              <a:off x="5176020" y="2394505"/>
              <a:ext cx="356034" cy="354935"/>
            </a:xfrm>
            <a:custGeom>
              <a:avLst/>
              <a:gdLst/>
              <a:ahLst/>
              <a:cxnLst/>
              <a:rect l="l" t="t" r="r" b="b"/>
              <a:pathLst>
                <a:path w="207" h="206" extrusionOk="0">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 name="Google Shape;474;p35"/>
            <p:cNvSpPr/>
            <p:nvPr/>
          </p:nvSpPr>
          <p:spPr>
            <a:xfrm>
              <a:off x="4756252" y="2257147"/>
              <a:ext cx="427460" cy="191203"/>
            </a:xfrm>
            <a:custGeom>
              <a:avLst/>
              <a:gdLst/>
              <a:ahLst/>
              <a:cxnLst/>
              <a:rect l="l" t="t" r="r" b="b"/>
              <a:pathLst>
                <a:path w="248" h="111" extrusionOk="0">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 name="Google Shape;475;p35"/>
            <p:cNvSpPr/>
            <p:nvPr/>
          </p:nvSpPr>
          <p:spPr>
            <a:xfrm>
              <a:off x="5477110" y="2743946"/>
              <a:ext cx="191203" cy="425262"/>
            </a:xfrm>
            <a:custGeom>
              <a:avLst/>
              <a:gdLst/>
              <a:ahLst/>
              <a:cxnLst/>
              <a:rect l="l" t="t" r="r" b="b"/>
              <a:pathLst>
                <a:path w="111" h="247" extrusionOk="0">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 name="Google Shape;476;p35"/>
            <p:cNvSpPr/>
            <p:nvPr/>
          </p:nvSpPr>
          <p:spPr>
            <a:xfrm>
              <a:off x="5477110" y="3213162"/>
              <a:ext cx="191203" cy="427460"/>
            </a:xfrm>
            <a:custGeom>
              <a:avLst/>
              <a:gdLst/>
              <a:ahLst/>
              <a:cxnLst/>
              <a:rect l="l" t="t" r="r" b="b"/>
              <a:pathLst>
                <a:path w="111" h="248" extrusionOk="0">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 name="Google Shape;477;p35"/>
            <p:cNvSpPr/>
            <p:nvPr/>
          </p:nvSpPr>
          <p:spPr>
            <a:xfrm>
              <a:off x="5176020" y="3632930"/>
              <a:ext cx="356034" cy="356034"/>
            </a:xfrm>
            <a:custGeom>
              <a:avLst/>
              <a:gdLst/>
              <a:ahLst/>
              <a:cxnLst/>
              <a:rect l="l" t="t" r="r" b="b"/>
              <a:pathLst>
                <a:path w="207" h="207" extrusionOk="0">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 name="Google Shape;478;p35"/>
            <p:cNvSpPr/>
            <p:nvPr/>
          </p:nvSpPr>
          <p:spPr>
            <a:xfrm>
              <a:off x="4756252" y="3936217"/>
              <a:ext cx="427460" cy="189006"/>
            </a:xfrm>
            <a:custGeom>
              <a:avLst/>
              <a:gdLst/>
              <a:ahLst/>
              <a:cxnLst/>
              <a:rect l="l" t="t" r="r" b="b"/>
              <a:pathLst>
                <a:path w="248" h="110" extrusionOk="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 name="Google Shape;479;p35"/>
            <p:cNvSpPr/>
            <p:nvPr/>
          </p:nvSpPr>
          <p:spPr>
            <a:xfrm>
              <a:off x="4287036" y="3936217"/>
              <a:ext cx="425262" cy="189006"/>
            </a:xfrm>
            <a:custGeom>
              <a:avLst/>
              <a:gdLst/>
              <a:ahLst/>
              <a:cxnLst/>
              <a:rect l="l" t="t" r="r" b="b"/>
              <a:pathLst>
                <a:path w="247" h="110" extrusionOk="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 name="Google Shape;480;p35"/>
            <p:cNvSpPr/>
            <p:nvPr/>
          </p:nvSpPr>
          <p:spPr>
            <a:xfrm>
              <a:off x="3937595" y="3632930"/>
              <a:ext cx="354935" cy="356034"/>
            </a:xfrm>
            <a:custGeom>
              <a:avLst/>
              <a:gdLst/>
              <a:ahLst/>
              <a:cxnLst/>
              <a:rect l="l" t="t" r="r" b="b"/>
              <a:pathLst>
                <a:path w="206" h="207" extrusionOk="0">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 name="Google Shape;481;p35"/>
            <p:cNvSpPr/>
            <p:nvPr/>
          </p:nvSpPr>
          <p:spPr>
            <a:xfrm>
              <a:off x="3800237" y="3213162"/>
              <a:ext cx="191203" cy="427460"/>
            </a:xfrm>
            <a:custGeom>
              <a:avLst/>
              <a:gdLst/>
              <a:ahLst/>
              <a:cxnLst/>
              <a:rect l="l" t="t" r="r" b="b"/>
              <a:pathLst>
                <a:path w="111" h="248" extrusionOk="0">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35"/>
            <p:cNvSpPr/>
            <p:nvPr/>
          </p:nvSpPr>
          <p:spPr>
            <a:xfrm>
              <a:off x="3800237" y="2743946"/>
              <a:ext cx="191203" cy="425262"/>
            </a:xfrm>
            <a:custGeom>
              <a:avLst/>
              <a:gdLst/>
              <a:ahLst/>
              <a:cxnLst/>
              <a:rect l="l" t="t" r="r" b="b"/>
              <a:pathLst>
                <a:path w="111" h="247" extrusionOk="0">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 name="Google Shape;483;p35"/>
            <p:cNvSpPr/>
            <p:nvPr/>
          </p:nvSpPr>
          <p:spPr>
            <a:xfrm>
              <a:off x="3937595" y="2394505"/>
              <a:ext cx="354935" cy="354935"/>
            </a:xfrm>
            <a:custGeom>
              <a:avLst/>
              <a:gdLst/>
              <a:ahLst/>
              <a:cxnLst/>
              <a:rect l="l" t="t" r="r" b="b"/>
              <a:pathLst>
                <a:path w="206" h="206" extrusionOk="0">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 name="Google Shape;484;p35"/>
            <p:cNvSpPr/>
            <p:nvPr/>
          </p:nvSpPr>
          <p:spPr>
            <a:xfrm>
              <a:off x="4287036" y="2257147"/>
              <a:ext cx="425262" cy="191203"/>
            </a:xfrm>
            <a:custGeom>
              <a:avLst/>
              <a:gdLst/>
              <a:ahLst/>
              <a:cxnLst/>
              <a:rect l="l" t="t" r="r" b="b"/>
              <a:pathLst>
                <a:path w="247" h="111" extrusionOk="0">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85" name="Google Shape;485;p35"/>
          <p:cNvSpPr/>
          <p:nvPr/>
        </p:nvSpPr>
        <p:spPr>
          <a:xfrm>
            <a:off x="5048384" y="1802066"/>
            <a:ext cx="1141450" cy="1141450"/>
          </a:xfrm>
          <a:prstGeom prst="ellipse">
            <a:avLst/>
          </a:prstGeom>
          <a:solidFill>
            <a:schemeClr val="accent2"/>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86" name="Google Shape;486;p35"/>
          <p:cNvGrpSpPr/>
          <p:nvPr/>
        </p:nvGrpSpPr>
        <p:grpSpPr>
          <a:xfrm>
            <a:off x="4918167" y="1671849"/>
            <a:ext cx="1401057" cy="1401057"/>
            <a:chOff x="6546413" y="2257147"/>
            <a:chExt cx="1868076" cy="1868076"/>
          </a:xfrm>
        </p:grpSpPr>
        <p:sp>
          <p:nvSpPr>
            <p:cNvPr id="487" name="Google Shape;487;p35"/>
            <p:cNvSpPr/>
            <p:nvPr/>
          </p:nvSpPr>
          <p:spPr>
            <a:xfrm>
              <a:off x="7922196" y="2394505"/>
              <a:ext cx="356034" cy="354935"/>
            </a:xfrm>
            <a:custGeom>
              <a:avLst/>
              <a:gdLst/>
              <a:ahLst/>
              <a:cxnLst/>
              <a:rect l="l" t="t" r="r" b="b"/>
              <a:pathLst>
                <a:path w="207" h="206" extrusionOk="0">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 name="Google Shape;488;p35"/>
            <p:cNvSpPr/>
            <p:nvPr/>
          </p:nvSpPr>
          <p:spPr>
            <a:xfrm>
              <a:off x="7502428" y="2257147"/>
              <a:ext cx="427460" cy="191203"/>
            </a:xfrm>
            <a:custGeom>
              <a:avLst/>
              <a:gdLst/>
              <a:ahLst/>
              <a:cxnLst/>
              <a:rect l="l" t="t" r="r" b="b"/>
              <a:pathLst>
                <a:path w="248" h="111" extrusionOk="0">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 name="Google Shape;489;p35"/>
            <p:cNvSpPr/>
            <p:nvPr/>
          </p:nvSpPr>
          <p:spPr>
            <a:xfrm>
              <a:off x="8223286" y="2743946"/>
              <a:ext cx="191203" cy="425262"/>
            </a:xfrm>
            <a:custGeom>
              <a:avLst/>
              <a:gdLst/>
              <a:ahLst/>
              <a:cxnLst/>
              <a:rect l="l" t="t" r="r" b="b"/>
              <a:pathLst>
                <a:path w="111" h="247" extrusionOk="0">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 name="Google Shape;490;p35"/>
            <p:cNvSpPr/>
            <p:nvPr/>
          </p:nvSpPr>
          <p:spPr>
            <a:xfrm>
              <a:off x="8223286" y="3213162"/>
              <a:ext cx="191203" cy="427460"/>
            </a:xfrm>
            <a:custGeom>
              <a:avLst/>
              <a:gdLst/>
              <a:ahLst/>
              <a:cxnLst/>
              <a:rect l="l" t="t" r="r" b="b"/>
              <a:pathLst>
                <a:path w="111" h="248" extrusionOk="0">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 name="Google Shape;491;p35"/>
            <p:cNvSpPr/>
            <p:nvPr/>
          </p:nvSpPr>
          <p:spPr>
            <a:xfrm>
              <a:off x="7922196" y="3632930"/>
              <a:ext cx="356034" cy="356034"/>
            </a:xfrm>
            <a:custGeom>
              <a:avLst/>
              <a:gdLst/>
              <a:ahLst/>
              <a:cxnLst/>
              <a:rect l="l" t="t" r="r" b="b"/>
              <a:pathLst>
                <a:path w="207" h="207" extrusionOk="0">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 name="Google Shape;492;p35"/>
            <p:cNvSpPr/>
            <p:nvPr/>
          </p:nvSpPr>
          <p:spPr>
            <a:xfrm>
              <a:off x="7502428" y="3936217"/>
              <a:ext cx="427460" cy="189006"/>
            </a:xfrm>
            <a:custGeom>
              <a:avLst/>
              <a:gdLst/>
              <a:ahLst/>
              <a:cxnLst/>
              <a:rect l="l" t="t" r="r" b="b"/>
              <a:pathLst>
                <a:path w="248" h="110" extrusionOk="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 name="Google Shape;493;p35"/>
            <p:cNvSpPr/>
            <p:nvPr/>
          </p:nvSpPr>
          <p:spPr>
            <a:xfrm>
              <a:off x="7033212" y="3936217"/>
              <a:ext cx="425262" cy="189006"/>
            </a:xfrm>
            <a:custGeom>
              <a:avLst/>
              <a:gdLst/>
              <a:ahLst/>
              <a:cxnLst/>
              <a:rect l="l" t="t" r="r" b="b"/>
              <a:pathLst>
                <a:path w="247" h="110" extrusionOk="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 name="Google Shape;494;p35"/>
            <p:cNvSpPr/>
            <p:nvPr/>
          </p:nvSpPr>
          <p:spPr>
            <a:xfrm>
              <a:off x="6683771" y="3632930"/>
              <a:ext cx="354935" cy="356034"/>
            </a:xfrm>
            <a:custGeom>
              <a:avLst/>
              <a:gdLst/>
              <a:ahLst/>
              <a:cxnLst/>
              <a:rect l="l" t="t" r="r" b="b"/>
              <a:pathLst>
                <a:path w="206" h="207" extrusionOk="0">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5" name="Google Shape;495;p35"/>
            <p:cNvSpPr/>
            <p:nvPr/>
          </p:nvSpPr>
          <p:spPr>
            <a:xfrm>
              <a:off x="6546413" y="3213162"/>
              <a:ext cx="191203" cy="427460"/>
            </a:xfrm>
            <a:custGeom>
              <a:avLst/>
              <a:gdLst/>
              <a:ahLst/>
              <a:cxnLst/>
              <a:rect l="l" t="t" r="r" b="b"/>
              <a:pathLst>
                <a:path w="111" h="248" extrusionOk="0">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6" name="Google Shape;496;p35"/>
            <p:cNvSpPr/>
            <p:nvPr/>
          </p:nvSpPr>
          <p:spPr>
            <a:xfrm>
              <a:off x="6546413" y="2743946"/>
              <a:ext cx="191203" cy="425262"/>
            </a:xfrm>
            <a:custGeom>
              <a:avLst/>
              <a:gdLst/>
              <a:ahLst/>
              <a:cxnLst/>
              <a:rect l="l" t="t" r="r" b="b"/>
              <a:pathLst>
                <a:path w="111" h="247" extrusionOk="0">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7" name="Google Shape;497;p35"/>
            <p:cNvSpPr/>
            <p:nvPr/>
          </p:nvSpPr>
          <p:spPr>
            <a:xfrm>
              <a:off x="6683771" y="2394505"/>
              <a:ext cx="354935" cy="354935"/>
            </a:xfrm>
            <a:custGeom>
              <a:avLst/>
              <a:gdLst/>
              <a:ahLst/>
              <a:cxnLst/>
              <a:rect l="l" t="t" r="r" b="b"/>
              <a:pathLst>
                <a:path w="206" h="206" extrusionOk="0">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8" name="Google Shape;498;p35"/>
            <p:cNvSpPr/>
            <p:nvPr/>
          </p:nvSpPr>
          <p:spPr>
            <a:xfrm>
              <a:off x="7033212" y="2257147"/>
              <a:ext cx="425262" cy="191203"/>
            </a:xfrm>
            <a:custGeom>
              <a:avLst/>
              <a:gdLst/>
              <a:ahLst/>
              <a:cxnLst/>
              <a:rect l="l" t="t" r="r" b="b"/>
              <a:pathLst>
                <a:path w="247" h="111" extrusionOk="0">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99" name="Google Shape;499;p35"/>
          <p:cNvSpPr/>
          <p:nvPr/>
        </p:nvSpPr>
        <p:spPr>
          <a:xfrm>
            <a:off x="7066471" y="1802066"/>
            <a:ext cx="1141450" cy="1141450"/>
          </a:xfrm>
          <a:prstGeom prst="ellipse">
            <a:avLst/>
          </a:prstGeom>
          <a:solidFill>
            <a:schemeClr val="accent4"/>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500" name="Google Shape;500;p35"/>
          <p:cNvGrpSpPr/>
          <p:nvPr/>
        </p:nvGrpSpPr>
        <p:grpSpPr>
          <a:xfrm>
            <a:off x="6936254" y="1671849"/>
            <a:ext cx="1401057" cy="1401057"/>
            <a:chOff x="9237196" y="2257147"/>
            <a:chExt cx="1868076" cy="1868076"/>
          </a:xfrm>
        </p:grpSpPr>
        <p:sp>
          <p:nvSpPr>
            <p:cNvPr id="501" name="Google Shape;501;p35"/>
            <p:cNvSpPr/>
            <p:nvPr/>
          </p:nvSpPr>
          <p:spPr>
            <a:xfrm>
              <a:off x="10612979" y="2394505"/>
              <a:ext cx="356034" cy="354935"/>
            </a:xfrm>
            <a:custGeom>
              <a:avLst/>
              <a:gdLst/>
              <a:ahLst/>
              <a:cxnLst/>
              <a:rect l="l" t="t" r="r" b="b"/>
              <a:pathLst>
                <a:path w="207" h="206" extrusionOk="0">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2" name="Google Shape;502;p35"/>
            <p:cNvSpPr/>
            <p:nvPr/>
          </p:nvSpPr>
          <p:spPr>
            <a:xfrm>
              <a:off x="10193211" y="2257147"/>
              <a:ext cx="427460" cy="191203"/>
            </a:xfrm>
            <a:custGeom>
              <a:avLst/>
              <a:gdLst/>
              <a:ahLst/>
              <a:cxnLst/>
              <a:rect l="l" t="t" r="r" b="b"/>
              <a:pathLst>
                <a:path w="248" h="111" extrusionOk="0">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3" name="Google Shape;503;p35"/>
            <p:cNvSpPr/>
            <p:nvPr/>
          </p:nvSpPr>
          <p:spPr>
            <a:xfrm>
              <a:off x="10914069" y="2743946"/>
              <a:ext cx="191203" cy="425262"/>
            </a:xfrm>
            <a:custGeom>
              <a:avLst/>
              <a:gdLst/>
              <a:ahLst/>
              <a:cxnLst/>
              <a:rect l="l" t="t" r="r" b="b"/>
              <a:pathLst>
                <a:path w="111" h="247" extrusionOk="0">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4" name="Google Shape;504;p35"/>
            <p:cNvSpPr/>
            <p:nvPr/>
          </p:nvSpPr>
          <p:spPr>
            <a:xfrm>
              <a:off x="10914069" y="3213162"/>
              <a:ext cx="191203" cy="427460"/>
            </a:xfrm>
            <a:custGeom>
              <a:avLst/>
              <a:gdLst/>
              <a:ahLst/>
              <a:cxnLst/>
              <a:rect l="l" t="t" r="r" b="b"/>
              <a:pathLst>
                <a:path w="111" h="248" extrusionOk="0">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5" name="Google Shape;505;p35"/>
            <p:cNvSpPr/>
            <p:nvPr/>
          </p:nvSpPr>
          <p:spPr>
            <a:xfrm>
              <a:off x="10612979" y="3632930"/>
              <a:ext cx="356034" cy="356034"/>
            </a:xfrm>
            <a:custGeom>
              <a:avLst/>
              <a:gdLst/>
              <a:ahLst/>
              <a:cxnLst/>
              <a:rect l="l" t="t" r="r" b="b"/>
              <a:pathLst>
                <a:path w="207" h="207" extrusionOk="0">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6" name="Google Shape;506;p35"/>
            <p:cNvSpPr/>
            <p:nvPr/>
          </p:nvSpPr>
          <p:spPr>
            <a:xfrm>
              <a:off x="10193211" y="3936217"/>
              <a:ext cx="427460" cy="189006"/>
            </a:xfrm>
            <a:custGeom>
              <a:avLst/>
              <a:gdLst/>
              <a:ahLst/>
              <a:cxnLst/>
              <a:rect l="l" t="t" r="r" b="b"/>
              <a:pathLst>
                <a:path w="248" h="110" extrusionOk="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7" name="Google Shape;507;p35"/>
            <p:cNvSpPr/>
            <p:nvPr/>
          </p:nvSpPr>
          <p:spPr>
            <a:xfrm>
              <a:off x="9723995" y="3936217"/>
              <a:ext cx="425262" cy="189006"/>
            </a:xfrm>
            <a:custGeom>
              <a:avLst/>
              <a:gdLst/>
              <a:ahLst/>
              <a:cxnLst/>
              <a:rect l="l" t="t" r="r" b="b"/>
              <a:pathLst>
                <a:path w="247" h="110" extrusionOk="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8" name="Google Shape;508;p35"/>
            <p:cNvSpPr/>
            <p:nvPr/>
          </p:nvSpPr>
          <p:spPr>
            <a:xfrm>
              <a:off x="9374554" y="3632930"/>
              <a:ext cx="354935" cy="356034"/>
            </a:xfrm>
            <a:custGeom>
              <a:avLst/>
              <a:gdLst/>
              <a:ahLst/>
              <a:cxnLst/>
              <a:rect l="l" t="t" r="r" b="b"/>
              <a:pathLst>
                <a:path w="206" h="207" extrusionOk="0">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9" name="Google Shape;509;p35"/>
            <p:cNvSpPr/>
            <p:nvPr/>
          </p:nvSpPr>
          <p:spPr>
            <a:xfrm>
              <a:off x="9237196" y="3213162"/>
              <a:ext cx="191203" cy="427460"/>
            </a:xfrm>
            <a:custGeom>
              <a:avLst/>
              <a:gdLst/>
              <a:ahLst/>
              <a:cxnLst/>
              <a:rect l="l" t="t" r="r" b="b"/>
              <a:pathLst>
                <a:path w="111" h="248" extrusionOk="0">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0" name="Google Shape;510;p35"/>
            <p:cNvSpPr/>
            <p:nvPr/>
          </p:nvSpPr>
          <p:spPr>
            <a:xfrm>
              <a:off x="9237196" y="2743946"/>
              <a:ext cx="191203" cy="425262"/>
            </a:xfrm>
            <a:custGeom>
              <a:avLst/>
              <a:gdLst/>
              <a:ahLst/>
              <a:cxnLst/>
              <a:rect l="l" t="t" r="r" b="b"/>
              <a:pathLst>
                <a:path w="111" h="247" extrusionOk="0">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1" name="Google Shape;511;p35"/>
            <p:cNvSpPr/>
            <p:nvPr/>
          </p:nvSpPr>
          <p:spPr>
            <a:xfrm>
              <a:off x="9374554" y="2394505"/>
              <a:ext cx="354935" cy="354935"/>
            </a:xfrm>
            <a:custGeom>
              <a:avLst/>
              <a:gdLst/>
              <a:ahLst/>
              <a:cxnLst/>
              <a:rect l="l" t="t" r="r" b="b"/>
              <a:pathLst>
                <a:path w="206" h="206" extrusionOk="0">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2" name="Google Shape;512;p35"/>
            <p:cNvSpPr/>
            <p:nvPr/>
          </p:nvSpPr>
          <p:spPr>
            <a:xfrm>
              <a:off x="9723995" y="2257147"/>
              <a:ext cx="425262" cy="191203"/>
            </a:xfrm>
            <a:custGeom>
              <a:avLst/>
              <a:gdLst/>
              <a:ahLst/>
              <a:cxnLst/>
              <a:rect l="l" t="t" r="r" b="b"/>
              <a:pathLst>
                <a:path w="247" h="111" extrusionOk="0">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7"/>
                                        </p:tgtEl>
                                        <p:attrNameLst>
                                          <p:attrName>style.visibility</p:attrName>
                                        </p:attrNameLst>
                                      </p:cBhvr>
                                      <p:to>
                                        <p:strVal val="visible"/>
                                      </p:to>
                                    </p:set>
                                    <p:animEffect transition="in" filter="fade">
                                      <p:cBhvr>
                                        <p:cTn id="7" dur="500"/>
                                        <p:tgtEl>
                                          <p:spTgt spid="45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1"/>
                                        </p:tgtEl>
                                        <p:attrNameLst>
                                          <p:attrName>style.visibility</p:attrName>
                                        </p:attrNameLst>
                                      </p:cBhvr>
                                      <p:to>
                                        <p:strVal val="visible"/>
                                      </p:to>
                                    </p:set>
                                    <p:animEffect transition="in" filter="fade">
                                      <p:cBhvr>
                                        <p:cTn id="11" dur="500"/>
                                        <p:tgtEl>
                                          <p:spTgt spid="47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85"/>
                                        </p:tgtEl>
                                        <p:attrNameLst>
                                          <p:attrName>style.visibility</p:attrName>
                                        </p:attrNameLst>
                                      </p:cBhvr>
                                      <p:to>
                                        <p:strVal val="visible"/>
                                      </p:to>
                                    </p:set>
                                    <p:animEffect transition="in" filter="fade">
                                      <p:cBhvr>
                                        <p:cTn id="15" dur="500"/>
                                        <p:tgtEl>
                                          <p:spTgt spid="48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99"/>
                                        </p:tgtEl>
                                        <p:attrNameLst>
                                          <p:attrName>style.visibility</p:attrName>
                                        </p:attrNameLst>
                                      </p:cBhvr>
                                      <p:to>
                                        <p:strVal val="visible"/>
                                      </p:to>
                                    </p:set>
                                    <p:animEffect transition="in" filter="fade">
                                      <p:cBhvr>
                                        <p:cTn id="19" dur="500"/>
                                        <p:tgtEl>
                                          <p:spTgt spid="49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58"/>
                                        </p:tgtEl>
                                        <p:attrNameLst>
                                          <p:attrName>style.visibility</p:attrName>
                                        </p:attrNameLst>
                                      </p:cBhvr>
                                      <p:to>
                                        <p:strVal val="visible"/>
                                      </p:to>
                                    </p:set>
                                    <p:animEffect transition="in" filter="fade">
                                      <p:cBhvr>
                                        <p:cTn id="23" dur="2000"/>
                                        <p:tgtEl>
                                          <p:spTgt spid="458"/>
                                        </p:tgtEl>
                                      </p:cBhvr>
                                    </p:animEffect>
                                  </p:childTnLst>
                                </p:cTn>
                              </p:par>
                              <p:par>
                                <p:cTn id="24" presetID="10" presetClass="entr" presetSubtype="0" fill="hold" nodeType="withEffect">
                                  <p:stCondLst>
                                    <p:cond delay="0"/>
                                  </p:stCondLst>
                                  <p:childTnLst>
                                    <p:set>
                                      <p:cBhvr>
                                        <p:cTn id="25" dur="1" fill="hold">
                                          <p:stCondLst>
                                            <p:cond delay="0"/>
                                          </p:stCondLst>
                                        </p:cTn>
                                        <p:tgtEl>
                                          <p:spTgt spid="472"/>
                                        </p:tgtEl>
                                        <p:attrNameLst>
                                          <p:attrName>style.visibility</p:attrName>
                                        </p:attrNameLst>
                                      </p:cBhvr>
                                      <p:to>
                                        <p:strVal val="visible"/>
                                      </p:to>
                                    </p:set>
                                    <p:animEffect transition="in" filter="fade">
                                      <p:cBhvr>
                                        <p:cTn id="26" dur="2000"/>
                                        <p:tgtEl>
                                          <p:spTgt spid="472"/>
                                        </p:tgtEl>
                                      </p:cBhvr>
                                    </p:animEffect>
                                  </p:childTnLst>
                                </p:cTn>
                              </p:par>
                              <p:par>
                                <p:cTn id="27" presetID="10" presetClass="entr" presetSubtype="0" fill="hold" nodeType="withEffect">
                                  <p:stCondLst>
                                    <p:cond delay="0"/>
                                  </p:stCondLst>
                                  <p:childTnLst>
                                    <p:set>
                                      <p:cBhvr>
                                        <p:cTn id="28" dur="1" fill="hold">
                                          <p:stCondLst>
                                            <p:cond delay="0"/>
                                          </p:stCondLst>
                                        </p:cTn>
                                        <p:tgtEl>
                                          <p:spTgt spid="486"/>
                                        </p:tgtEl>
                                        <p:attrNameLst>
                                          <p:attrName>style.visibility</p:attrName>
                                        </p:attrNameLst>
                                      </p:cBhvr>
                                      <p:to>
                                        <p:strVal val="visible"/>
                                      </p:to>
                                    </p:set>
                                    <p:animEffect transition="in" filter="fade">
                                      <p:cBhvr>
                                        <p:cTn id="29" dur="2000"/>
                                        <p:tgtEl>
                                          <p:spTgt spid="486"/>
                                        </p:tgtEl>
                                      </p:cBhvr>
                                    </p:animEffect>
                                  </p:childTnLst>
                                </p:cTn>
                              </p:par>
                              <p:par>
                                <p:cTn id="30" presetID="10" presetClass="entr" presetSubtype="0" fill="hold" nodeType="withEffect">
                                  <p:stCondLst>
                                    <p:cond delay="0"/>
                                  </p:stCondLst>
                                  <p:childTnLst>
                                    <p:set>
                                      <p:cBhvr>
                                        <p:cTn id="31" dur="1" fill="hold">
                                          <p:stCondLst>
                                            <p:cond delay="0"/>
                                          </p:stCondLst>
                                        </p:cTn>
                                        <p:tgtEl>
                                          <p:spTgt spid="500"/>
                                        </p:tgtEl>
                                        <p:attrNameLst>
                                          <p:attrName>style.visibility</p:attrName>
                                        </p:attrNameLst>
                                      </p:cBhvr>
                                      <p:to>
                                        <p:strVal val="visible"/>
                                      </p:to>
                                    </p:set>
                                    <p:animEffect transition="in" filter="fade">
                                      <p:cBhvr>
                                        <p:cTn id="32" dur="2000"/>
                                        <p:tgtEl>
                                          <p:spTgt spid="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con List Rectangle">
  <p:cSld name="Icon List Rectangle">
    <p:spTree>
      <p:nvGrpSpPr>
        <p:cNvPr id="1" name="Shape 520"/>
        <p:cNvGrpSpPr/>
        <p:nvPr/>
      </p:nvGrpSpPr>
      <p:grpSpPr>
        <a:xfrm>
          <a:off x="0" y="0"/>
          <a:ext cx="0" cy="0"/>
          <a:chOff x="0" y="0"/>
          <a:chExt cx="0" cy="0"/>
        </a:xfrm>
      </p:grpSpPr>
      <p:sp>
        <p:nvSpPr>
          <p:cNvPr id="521" name="Google Shape;521;p38"/>
          <p:cNvSpPr/>
          <p:nvPr/>
        </p:nvSpPr>
        <p:spPr>
          <a:xfrm>
            <a:off x="457201" y="2113123"/>
            <a:ext cx="4125174" cy="1176744"/>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2" name="Google Shape;522;p38"/>
          <p:cNvSpPr/>
          <p:nvPr/>
        </p:nvSpPr>
        <p:spPr>
          <a:xfrm>
            <a:off x="4582374" y="2113123"/>
            <a:ext cx="4104426" cy="1176744"/>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3" name="Google Shape;523;p38"/>
          <p:cNvSpPr/>
          <p:nvPr/>
        </p:nvSpPr>
        <p:spPr>
          <a:xfrm>
            <a:off x="457201" y="3289867"/>
            <a:ext cx="4125174" cy="1176744"/>
          </a:xfrm>
          <a:prstGeom prst="rect">
            <a:avLst/>
          </a:prstGeom>
          <a:solidFill>
            <a:schemeClr val="accent3"/>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4" name="Google Shape;524;p38"/>
          <p:cNvSpPr/>
          <p:nvPr/>
        </p:nvSpPr>
        <p:spPr>
          <a:xfrm>
            <a:off x="4582374" y="3289867"/>
            <a:ext cx="4104426" cy="1176744"/>
          </a:xfrm>
          <a:prstGeom prst="rect">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5" name="Google Shape;525;p38"/>
          <p:cNvSpPr/>
          <p:nvPr/>
        </p:nvSpPr>
        <p:spPr>
          <a:xfrm>
            <a:off x="3405629" y="2112330"/>
            <a:ext cx="2354282" cy="2354282"/>
          </a:xfrm>
          <a:prstGeom prst="ellipse">
            <a:avLst/>
          </a:prstGeom>
          <a:solidFill>
            <a:srgbClr val="F2F2F2">
              <a:alpha val="32941"/>
            </a:srgbClr>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6" name="Google Shape;526;p38"/>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7" name="Google Shape;527;p38"/>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8" name="Google Shape;528;p38"/>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29" name="Google Shape;529;p38"/>
          <p:cNvSpPr txBox="1">
            <a:spLocks noGrp="1"/>
          </p:cNvSpPr>
          <p:nvPr>
            <p:ph type="body" idx="1"/>
          </p:nvPr>
        </p:nvSpPr>
        <p:spPr>
          <a:xfrm>
            <a:off x="719141" y="1342571"/>
            <a:ext cx="7704913" cy="62592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0" name="Google Shape;530;p38"/>
          <p:cNvSpPr txBox="1">
            <a:spLocks noGrp="1"/>
          </p:cNvSpPr>
          <p:nvPr>
            <p:ph type="body" idx="2"/>
          </p:nvPr>
        </p:nvSpPr>
        <p:spPr>
          <a:xfrm>
            <a:off x="719142" y="2231571"/>
            <a:ext cx="2729100" cy="979715"/>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240"/>
              </a:spcBef>
              <a:spcAft>
                <a:spcPts val="0"/>
              </a:spcAft>
              <a:buClr>
                <a:schemeClr val="accent2"/>
              </a:buClr>
              <a:buSzPts val="1200"/>
              <a:buFont typeface="Noto Sans Symbols"/>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1" name="Google Shape;531;p38"/>
          <p:cNvSpPr txBox="1">
            <a:spLocks noGrp="1"/>
          </p:cNvSpPr>
          <p:nvPr>
            <p:ph type="body" idx="3"/>
          </p:nvPr>
        </p:nvSpPr>
        <p:spPr>
          <a:xfrm>
            <a:off x="719141" y="3392714"/>
            <a:ext cx="2729100" cy="943429"/>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240"/>
              </a:spcBef>
              <a:spcAft>
                <a:spcPts val="0"/>
              </a:spcAft>
              <a:buClr>
                <a:schemeClr val="accent2"/>
              </a:buClr>
              <a:buSzPts val="1200"/>
              <a:buFont typeface="Noto Sans Symbols"/>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2" name="Google Shape;532;p38"/>
          <p:cNvSpPr txBox="1">
            <a:spLocks noGrp="1"/>
          </p:cNvSpPr>
          <p:nvPr>
            <p:ph type="body" idx="4"/>
          </p:nvPr>
        </p:nvSpPr>
        <p:spPr>
          <a:xfrm>
            <a:off x="5657273" y="2231572"/>
            <a:ext cx="2754890" cy="979714"/>
          </a:xfrm>
          <a:prstGeom prst="rect">
            <a:avLst/>
          </a:prstGeom>
          <a:noFill/>
          <a:ln>
            <a:noFill/>
          </a:ln>
        </p:spPr>
        <p:txBody>
          <a:bodyPr spcFirstLastPara="1" wrap="square" lIns="91425" tIns="45700" rIns="91425" bIns="45700" anchor="t" anchorCtr="0">
            <a:normAutofit/>
          </a:bodyPr>
          <a:lstStyle>
            <a:lvl1pPr marL="457200" marR="0" lvl="0" indent="-228600" algn="r">
              <a:lnSpc>
                <a:spcPct val="100000"/>
              </a:lnSpc>
              <a:spcBef>
                <a:spcPts val="240"/>
              </a:spcBef>
              <a:spcAft>
                <a:spcPts val="0"/>
              </a:spcAft>
              <a:buClr>
                <a:schemeClr val="accent2"/>
              </a:buClr>
              <a:buSzPts val="1200"/>
              <a:buFont typeface="Noto Sans Symbols"/>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3" name="Google Shape;533;p38"/>
          <p:cNvSpPr txBox="1">
            <a:spLocks noGrp="1"/>
          </p:cNvSpPr>
          <p:nvPr>
            <p:ph type="body" idx="5"/>
          </p:nvPr>
        </p:nvSpPr>
        <p:spPr>
          <a:xfrm>
            <a:off x="5657273" y="3392714"/>
            <a:ext cx="2754890" cy="943429"/>
          </a:xfrm>
          <a:prstGeom prst="rect">
            <a:avLst/>
          </a:prstGeom>
          <a:noFill/>
          <a:ln>
            <a:noFill/>
          </a:ln>
        </p:spPr>
        <p:txBody>
          <a:bodyPr spcFirstLastPara="1" wrap="square" lIns="91425" tIns="45700" rIns="91425" bIns="45700" anchor="t" anchorCtr="0">
            <a:normAutofit/>
          </a:bodyPr>
          <a:lstStyle>
            <a:lvl1pPr marL="457200" marR="0" lvl="0" indent="-228600" algn="r">
              <a:lnSpc>
                <a:spcPct val="100000"/>
              </a:lnSpc>
              <a:spcBef>
                <a:spcPts val="240"/>
              </a:spcBef>
              <a:spcAft>
                <a:spcPts val="0"/>
              </a:spcAft>
              <a:buClr>
                <a:schemeClr val="accent2"/>
              </a:buClr>
              <a:buSzPts val="1200"/>
              <a:buFont typeface="Noto Sans Symbols"/>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1"/>
                                        </p:tgtEl>
                                        <p:attrNameLst>
                                          <p:attrName>style.visibility</p:attrName>
                                        </p:attrNameLst>
                                      </p:cBhvr>
                                      <p:to>
                                        <p:strVal val="visible"/>
                                      </p:to>
                                    </p:set>
                                    <p:animEffect transition="in" filter="fade">
                                      <p:cBhvr>
                                        <p:cTn id="7" dur="500"/>
                                        <p:tgtEl>
                                          <p:spTgt spid="5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22"/>
                                        </p:tgtEl>
                                        <p:attrNameLst>
                                          <p:attrName>style.visibility</p:attrName>
                                        </p:attrNameLst>
                                      </p:cBhvr>
                                      <p:to>
                                        <p:strVal val="visible"/>
                                      </p:to>
                                    </p:set>
                                    <p:animEffect transition="in" filter="fade">
                                      <p:cBhvr>
                                        <p:cTn id="11" dur="500"/>
                                        <p:tgtEl>
                                          <p:spTgt spid="52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23"/>
                                        </p:tgtEl>
                                        <p:attrNameLst>
                                          <p:attrName>style.visibility</p:attrName>
                                        </p:attrNameLst>
                                      </p:cBhvr>
                                      <p:to>
                                        <p:strVal val="visible"/>
                                      </p:to>
                                    </p:set>
                                    <p:animEffect transition="in" filter="fade">
                                      <p:cBhvr>
                                        <p:cTn id="15" dur="500"/>
                                        <p:tgtEl>
                                          <p:spTgt spid="52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24"/>
                                        </p:tgtEl>
                                        <p:attrNameLst>
                                          <p:attrName>style.visibility</p:attrName>
                                        </p:attrNameLst>
                                      </p:cBhvr>
                                      <p:to>
                                        <p:strVal val="visible"/>
                                      </p:to>
                                    </p:set>
                                    <p:animEffect transition="in" filter="fade">
                                      <p:cBhvr>
                                        <p:cTn id="19" dur="500"/>
                                        <p:tgtEl>
                                          <p:spTgt spid="52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25"/>
                                        </p:tgtEl>
                                        <p:attrNameLst>
                                          <p:attrName>style.visibility</p:attrName>
                                        </p:attrNameLst>
                                      </p:cBhvr>
                                      <p:to>
                                        <p:strVal val="visible"/>
                                      </p:to>
                                    </p:set>
                                    <p:animEffect transition="in" filter="fade">
                                      <p:cBhvr>
                                        <p:cTn id="23" dur="1000"/>
                                        <p:tgtEl>
                                          <p:spTgt spid="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ortfolio 1">
  <p:cSld name="Portfolio 1">
    <p:spTree>
      <p:nvGrpSpPr>
        <p:cNvPr id="1" name="Shape 534"/>
        <p:cNvGrpSpPr/>
        <p:nvPr/>
      </p:nvGrpSpPr>
      <p:grpSpPr>
        <a:xfrm>
          <a:off x="0" y="0"/>
          <a:ext cx="0" cy="0"/>
          <a:chOff x="0" y="0"/>
          <a:chExt cx="0" cy="0"/>
        </a:xfrm>
      </p:grpSpPr>
      <p:sp>
        <p:nvSpPr>
          <p:cNvPr id="535" name="Google Shape;535;p39"/>
          <p:cNvSpPr txBox="1">
            <a:spLocks noGrp="1"/>
          </p:cNvSpPr>
          <p:nvPr>
            <p:ph type="title"/>
          </p:nvPr>
        </p:nvSpPr>
        <p:spPr>
          <a:xfrm>
            <a:off x="618824" y="2985953"/>
            <a:ext cx="8067976" cy="8572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6" name="Google Shape;536;p39"/>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7" name="Google Shape;537;p39"/>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38" name="Google Shape;538;p39"/>
          <p:cNvSpPr txBox="1">
            <a:spLocks noGrp="1"/>
          </p:cNvSpPr>
          <p:nvPr>
            <p:ph type="body" idx="1"/>
          </p:nvPr>
        </p:nvSpPr>
        <p:spPr>
          <a:xfrm>
            <a:off x="618825" y="3843203"/>
            <a:ext cx="8067675" cy="62900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20"/>
              </a:spcBef>
              <a:spcAft>
                <a:spcPts val="0"/>
              </a:spcAft>
              <a:buSzPts val="1100"/>
              <a:buNone/>
              <a:defRPr sz="11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9" name="Google Shape;539;p39"/>
          <p:cNvSpPr/>
          <p:nvPr/>
        </p:nvSpPr>
        <p:spPr>
          <a:xfrm>
            <a:off x="1" y="1485198"/>
            <a:ext cx="1829060" cy="1487476"/>
          </a:xfrm>
          <a:prstGeom prst="rect">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0" name="Google Shape;540;p39"/>
          <p:cNvSpPr/>
          <p:nvPr/>
        </p:nvSpPr>
        <p:spPr>
          <a:xfrm>
            <a:off x="1829062" y="912"/>
            <a:ext cx="1829060" cy="1487476"/>
          </a:xfrm>
          <a:prstGeom prst="rect">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1" name="Google Shape;541;p39"/>
          <p:cNvSpPr/>
          <p:nvPr/>
        </p:nvSpPr>
        <p:spPr>
          <a:xfrm>
            <a:off x="3658122" y="1488388"/>
            <a:ext cx="1829060" cy="1487476"/>
          </a:xfrm>
          <a:prstGeom prst="rect">
            <a:avLst/>
          </a:prstGeom>
          <a:solidFill>
            <a:schemeClr val="accent3"/>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2" name="Google Shape;542;p39"/>
          <p:cNvSpPr/>
          <p:nvPr/>
        </p:nvSpPr>
        <p:spPr>
          <a:xfrm>
            <a:off x="5487182" y="-2278"/>
            <a:ext cx="1829060" cy="1487476"/>
          </a:xfrm>
          <a:prstGeom prst="rect">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3" name="Google Shape;543;p39"/>
          <p:cNvSpPr/>
          <p:nvPr/>
        </p:nvSpPr>
        <p:spPr>
          <a:xfrm>
            <a:off x="7323673" y="1484742"/>
            <a:ext cx="1820327" cy="1487476"/>
          </a:xfrm>
          <a:prstGeom prst="rect">
            <a:avLst/>
          </a:prstGeom>
          <a:solidFill>
            <a:schemeClr val="accent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4" name="Google Shape;544;p39"/>
          <p:cNvSpPr>
            <a:spLocks noGrp="1"/>
          </p:cNvSpPr>
          <p:nvPr>
            <p:ph type="pic" idx="2"/>
          </p:nvPr>
        </p:nvSpPr>
        <p:spPr>
          <a:xfrm>
            <a:off x="1" y="1"/>
            <a:ext cx="1829059" cy="1485652"/>
          </a:xfrm>
          <a:prstGeom prst="rect">
            <a:avLst/>
          </a:prstGeom>
          <a:noFill/>
          <a:ln>
            <a:noFill/>
          </a:ln>
        </p:spPr>
      </p:sp>
      <p:sp>
        <p:nvSpPr>
          <p:cNvPr id="545" name="Google Shape;545;p39"/>
          <p:cNvSpPr>
            <a:spLocks noGrp="1"/>
          </p:cNvSpPr>
          <p:nvPr>
            <p:ph type="pic" idx="3"/>
          </p:nvPr>
        </p:nvSpPr>
        <p:spPr>
          <a:xfrm>
            <a:off x="1829062" y="1486566"/>
            <a:ext cx="1829059" cy="1485652"/>
          </a:xfrm>
          <a:prstGeom prst="rect">
            <a:avLst/>
          </a:prstGeom>
          <a:noFill/>
          <a:ln>
            <a:noFill/>
          </a:ln>
        </p:spPr>
      </p:sp>
      <p:sp>
        <p:nvSpPr>
          <p:cNvPr id="546" name="Google Shape;546;p39"/>
          <p:cNvSpPr>
            <a:spLocks noGrp="1"/>
          </p:cNvSpPr>
          <p:nvPr>
            <p:ph type="pic" idx="4"/>
          </p:nvPr>
        </p:nvSpPr>
        <p:spPr>
          <a:xfrm>
            <a:off x="3653897" y="-455"/>
            <a:ext cx="1829059" cy="1485652"/>
          </a:xfrm>
          <a:prstGeom prst="rect">
            <a:avLst/>
          </a:prstGeom>
          <a:noFill/>
          <a:ln>
            <a:noFill/>
          </a:ln>
        </p:spPr>
      </p:sp>
      <p:sp>
        <p:nvSpPr>
          <p:cNvPr id="547" name="Google Shape;547;p39"/>
          <p:cNvSpPr>
            <a:spLocks noGrp="1"/>
          </p:cNvSpPr>
          <p:nvPr>
            <p:ph type="pic" idx="5"/>
          </p:nvPr>
        </p:nvSpPr>
        <p:spPr>
          <a:xfrm>
            <a:off x="5491316" y="1487021"/>
            <a:ext cx="1832357" cy="1485652"/>
          </a:xfrm>
          <a:prstGeom prst="rect">
            <a:avLst/>
          </a:prstGeom>
          <a:noFill/>
          <a:ln>
            <a:noFill/>
          </a:ln>
        </p:spPr>
      </p:sp>
      <p:sp>
        <p:nvSpPr>
          <p:cNvPr id="548" name="Google Shape;548;p39"/>
          <p:cNvSpPr>
            <a:spLocks noGrp="1"/>
          </p:cNvSpPr>
          <p:nvPr>
            <p:ph type="pic" idx="6"/>
          </p:nvPr>
        </p:nvSpPr>
        <p:spPr>
          <a:xfrm>
            <a:off x="7306583" y="912"/>
            <a:ext cx="1837417" cy="1485653"/>
          </a:xfrm>
          <a:prstGeom prst="rect">
            <a:avLst/>
          </a:prstGeom>
          <a:noFill/>
          <a:ln>
            <a:noFill/>
          </a:ln>
        </p:spPr>
      </p:sp>
      <p:sp>
        <p:nvSpPr>
          <p:cNvPr id="549" name="Google Shape;549;p39"/>
          <p:cNvSpPr txBox="1">
            <a:spLocks noGrp="1"/>
          </p:cNvSpPr>
          <p:nvPr>
            <p:ph type="body" idx="7"/>
          </p:nvPr>
        </p:nvSpPr>
        <p:spPr>
          <a:xfrm>
            <a:off x="2025756" y="61136"/>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0" name="Google Shape;550;p39"/>
          <p:cNvSpPr txBox="1">
            <a:spLocks noGrp="1"/>
          </p:cNvSpPr>
          <p:nvPr>
            <p:ph type="body" idx="8"/>
          </p:nvPr>
        </p:nvSpPr>
        <p:spPr>
          <a:xfrm>
            <a:off x="166113" y="1557922"/>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1" name="Google Shape;551;p39"/>
          <p:cNvSpPr txBox="1">
            <a:spLocks noGrp="1"/>
          </p:cNvSpPr>
          <p:nvPr>
            <p:ph type="body" idx="9"/>
          </p:nvPr>
        </p:nvSpPr>
        <p:spPr>
          <a:xfrm>
            <a:off x="3849113" y="1557922"/>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2" name="Google Shape;552;p39"/>
          <p:cNvSpPr txBox="1">
            <a:spLocks noGrp="1"/>
          </p:cNvSpPr>
          <p:nvPr>
            <p:ph type="body" idx="13"/>
          </p:nvPr>
        </p:nvSpPr>
        <p:spPr>
          <a:xfrm>
            <a:off x="5699685" y="49701"/>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3" name="Google Shape;553;p39"/>
          <p:cNvSpPr txBox="1">
            <a:spLocks noGrp="1"/>
          </p:cNvSpPr>
          <p:nvPr>
            <p:ph type="body" idx="14"/>
          </p:nvPr>
        </p:nvSpPr>
        <p:spPr>
          <a:xfrm>
            <a:off x="7513970" y="1555558"/>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9"/>
                                        </p:tgtEl>
                                        <p:attrNameLst>
                                          <p:attrName>style.visibility</p:attrName>
                                        </p:attrNameLst>
                                      </p:cBhvr>
                                      <p:to>
                                        <p:strVal val="visible"/>
                                      </p:to>
                                    </p:set>
                                    <p:animEffect transition="in" filter="fade">
                                      <p:cBhvr>
                                        <p:cTn id="7" dur="500"/>
                                        <p:tgtEl>
                                          <p:spTgt spid="53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0"/>
                                        </p:tgtEl>
                                        <p:attrNameLst>
                                          <p:attrName>style.visibility</p:attrName>
                                        </p:attrNameLst>
                                      </p:cBhvr>
                                      <p:to>
                                        <p:strVal val="visible"/>
                                      </p:to>
                                    </p:set>
                                    <p:animEffect transition="in" filter="fade">
                                      <p:cBhvr>
                                        <p:cTn id="11" dur="500"/>
                                        <p:tgtEl>
                                          <p:spTgt spid="54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41"/>
                                        </p:tgtEl>
                                        <p:attrNameLst>
                                          <p:attrName>style.visibility</p:attrName>
                                        </p:attrNameLst>
                                      </p:cBhvr>
                                      <p:to>
                                        <p:strVal val="visible"/>
                                      </p:to>
                                    </p:set>
                                    <p:animEffect transition="in" filter="fade">
                                      <p:cBhvr>
                                        <p:cTn id="15" dur="500"/>
                                        <p:tgtEl>
                                          <p:spTgt spid="54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42"/>
                                        </p:tgtEl>
                                        <p:attrNameLst>
                                          <p:attrName>style.visibility</p:attrName>
                                        </p:attrNameLst>
                                      </p:cBhvr>
                                      <p:to>
                                        <p:strVal val="visible"/>
                                      </p:to>
                                    </p:set>
                                    <p:animEffect transition="in" filter="fade">
                                      <p:cBhvr>
                                        <p:cTn id="19" dur="500"/>
                                        <p:tgtEl>
                                          <p:spTgt spid="54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43"/>
                                        </p:tgtEl>
                                        <p:attrNameLst>
                                          <p:attrName>style.visibility</p:attrName>
                                        </p:attrNameLst>
                                      </p:cBhvr>
                                      <p:to>
                                        <p:strVal val="visible"/>
                                      </p:to>
                                    </p:set>
                                    <p:animEffect transition="in" filter="fade">
                                      <p:cBhvr>
                                        <p:cTn id="23" dur="500"/>
                                        <p:tgtEl>
                                          <p:spTgt spid="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ortfolio 2">
  <p:cSld name="Portfolio 2">
    <p:spTree>
      <p:nvGrpSpPr>
        <p:cNvPr id="1" name="Shape 554"/>
        <p:cNvGrpSpPr/>
        <p:nvPr/>
      </p:nvGrpSpPr>
      <p:grpSpPr>
        <a:xfrm>
          <a:off x="0" y="0"/>
          <a:ext cx="0" cy="0"/>
          <a:chOff x="0" y="0"/>
          <a:chExt cx="0" cy="0"/>
        </a:xfrm>
      </p:grpSpPr>
      <p:sp>
        <p:nvSpPr>
          <p:cNvPr id="555" name="Google Shape;555;p40"/>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6" name="Google Shape;556;p40"/>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7" name="Google Shape;557;p40"/>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58" name="Google Shape;558;p40"/>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9" name="Google Shape;559;p40"/>
          <p:cNvSpPr/>
          <p:nvPr/>
        </p:nvSpPr>
        <p:spPr>
          <a:xfrm>
            <a:off x="1102696" y="1226031"/>
            <a:ext cx="1738058" cy="1728773"/>
          </a:xfrm>
          <a:prstGeom prst="rect">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60" name="Google Shape;560;p40"/>
          <p:cNvSpPr/>
          <p:nvPr/>
        </p:nvSpPr>
        <p:spPr>
          <a:xfrm>
            <a:off x="2848314" y="2956214"/>
            <a:ext cx="1738058" cy="1728773"/>
          </a:xfrm>
          <a:prstGeom prst="rect">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61" name="Google Shape;561;p40"/>
          <p:cNvSpPr>
            <a:spLocks noGrp="1"/>
          </p:cNvSpPr>
          <p:nvPr>
            <p:ph type="pic" idx="2"/>
          </p:nvPr>
        </p:nvSpPr>
        <p:spPr>
          <a:xfrm>
            <a:off x="1102696" y="2949950"/>
            <a:ext cx="1738057" cy="1736471"/>
          </a:xfrm>
          <a:prstGeom prst="rect">
            <a:avLst/>
          </a:prstGeom>
          <a:noFill/>
          <a:ln>
            <a:noFill/>
          </a:ln>
        </p:spPr>
      </p:sp>
      <p:sp>
        <p:nvSpPr>
          <p:cNvPr id="562" name="Google Shape;562;p40"/>
          <p:cNvSpPr>
            <a:spLocks noGrp="1"/>
          </p:cNvSpPr>
          <p:nvPr>
            <p:ph type="pic" idx="3"/>
          </p:nvPr>
        </p:nvSpPr>
        <p:spPr>
          <a:xfrm>
            <a:off x="2848313" y="1219050"/>
            <a:ext cx="1738058" cy="1736469"/>
          </a:xfrm>
          <a:prstGeom prst="rect">
            <a:avLst/>
          </a:prstGeom>
          <a:noFill/>
          <a:ln>
            <a:noFill/>
          </a:ln>
        </p:spPr>
      </p:sp>
      <p:sp>
        <p:nvSpPr>
          <p:cNvPr id="563" name="Google Shape;563;p40"/>
          <p:cNvSpPr>
            <a:spLocks noGrp="1"/>
          </p:cNvSpPr>
          <p:nvPr>
            <p:ph type="pic" idx="4"/>
          </p:nvPr>
        </p:nvSpPr>
        <p:spPr>
          <a:xfrm>
            <a:off x="4591005" y="1210695"/>
            <a:ext cx="3521375" cy="3475724"/>
          </a:xfrm>
          <a:prstGeom prst="rect">
            <a:avLst/>
          </a:prstGeom>
          <a:noFill/>
          <a:ln>
            <a:noFill/>
          </a:ln>
        </p:spPr>
      </p:sp>
      <p:sp>
        <p:nvSpPr>
          <p:cNvPr id="564" name="Google Shape;564;p40"/>
          <p:cNvSpPr txBox="1">
            <a:spLocks noGrp="1"/>
          </p:cNvSpPr>
          <p:nvPr>
            <p:ph type="body" idx="5"/>
          </p:nvPr>
        </p:nvSpPr>
        <p:spPr>
          <a:xfrm>
            <a:off x="1192617" y="1352420"/>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65" name="Google Shape;565;p40"/>
          <p:cNvSpPr txBox="1">
            <a:spLocks noGrp="1"/>
          </p:cNvSpPr>
          <p:nvPr>
            <p:ph type="body" idx="6"/>
          </p:nvPr>
        </p:nvSpPr>
        <p:spPr>
          <a:xfrm>
            <a:off x="2929164" y="3085063"/>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59"/>
                                        </p:tgtEl>
                                        <p:attrNameLst>
                                          <p:attrName>style.visibility</p:attrName>
                                        </p:attrNameLst>
                                      </p:cBhvr>
                                      <p:to>
                                        <p:strVal val="visible"/>
                                      </p:to>
                                    </p:set>
                                    <p:animEffect transition="in" filter="fade">
                                      <p:cBhvr>
                                        <p:cTn id="7" dur="500"/>
                                        <p:tgtEl>
                                          <p:spTgt spid="55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60"/>
                                        </p:tgtEl>
                                        <p:attrNameLst>
                                          <p:attrName>style.visibility</p:attrName>
                                        </p:attrNameLst>
                                      </p:cBhvr>
                                      <p:to>
                                        <p:strVal val="visible"/>
                                      </p:to>
                                    </p:set>
                                    <p:animEffect transition="in" filter="fade">
                                      <p:cBhvr>
                                        <p:cTn id="11" dur="500"/>
                                        <p:tgtEl>
                                          <p:spTgt spid="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ortfolio 3">
  <p:cSld name="Portfolio 3">
    <p:spTree>
      <p:nvGrpSpPr>
        <p:cNvPr id="1" name="Shape 566"/>
        <p:cNvGrpSpPr/>
        <p:nvPr/>
      </p:nvGrpSpPr>
      <p:grpSpPr>
        <a:xfrm>
          <a:off x="0" y="0"/>
          <a:ext cx="0" cy="0"/>
          <a:chOff x="0" y="0"/>
          <a:chExt cx="0" cy="0"/>
        </a:xfrm>
      </p:grpSpPr>
      <p:sp>
        <p:nvSpPr>
          <p:cNvPr id="567" name="Google Shape;567;p41"/>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55B6B"/>
              </a:buClr>
              <a:buSzPts val="2800"/>
              <a:buFont typeface="Arial"/>
              <a:buNone/>
              <a:defRPr>
                <a:solidFill>
                  <a:srgbClr val="255B6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8" name="Google Shape;568;p41"/>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9" name="Google Shape;569;p41"/>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70" name="Google Shape;570;p41"/>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71" name="Google Shape;571;p41"/>
          <p:cNvSpPr/>
          <p:nvPr/>
        </p:nvSpPr>
        <p:spPr>
          <a:xfrm>
            <a:off x="2805167" y="1235760"/>
            <a:ext cx="1737360" cy="1736470"/>
          </a:xfrm>
          <a:prstGeom prst="rect">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2" name="Google Shape;572;p41"/>
          <p:cNvSpPr/>
          <p:nvPr/>
        </p:nvSpPr>
        <p:spPr>
          <a:xfrm>
            <a:off x="6322918" y="1235760"/>
            <a:ext cx="1737360" cy="1736470"/>
          </a:xfrm>
          <a:prstGeom prst="rect">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3" name="Google Shape;573;p41"/>
          <p:cNvSpPr/>
          <p:nvPr/>
        </p:nvSpPr>
        <p:spPr>
          <a:xfrm>
            <a:off x="2805167" y="2971116"/>
            <a:ext cx="1737360" cy="1736470"/>
          </a:xfrm>
          <a:prstGeom prst="rect">
            <a:avLst/>
          </a:prstGeom>
          <a:solidFill>
            <a:schemeClr val="accent3"/>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4" name="Google Shape;574;p41"/>
          <p:cNvSpPr/>
          <p:nvPr/>
        </p:nvSpPr>
        <p:spPr>
          <a:xfrm>
            <a:off x="6322104" y="2971116"/>
            <a:ext cx="1737360" cy="1736470"/>
          </a:xfrm>
          <a:prstGeom prst="rect">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5" name="Google Shape;575;p41"/>
          <p:cNvSpPr>
            <a:spLocks noGrp="1"/>
          </p:cNvSpPr>
          <p:nvPr>
            <p:ph type="pic" idx="2"/>
          </p:nvPr>
        </p:nvSpPr>
        <p:spPr>
          <a:xfrm>
            <a:off x="1066412" y="2971116"/>
            <a:ext cx="1738057" cy="1736469"/>
          </a:xfrm>
          <a:prstGeom prst="rect">
            <a:avLst/>
          </a:prstGeom>
          <a:noFill/>
          <a:ln>
            <a:noFill/>
          </a:ln>
        </p:spPr>
      </p:sp>
      <p:sp>
        <p:nvSpPr>
          <p:cNvPr id="576" name="Google Shape;576;p41"/>
          <p:cNvSpPr>
            <a:spLocks noGrp="1"/>
          </p:cNvSpPr>
          <p:nvPr>
            <p:ph type="pic" idx="3"/>
          </p:nvPr>
        </p:nvSpPr>
        <p:spPr>
          <a:xfrm>
            <a:off x="1066412" y="1235760"/>
            <a:ext cx="1738057" cy="1736469"/>
          </a:xfrm>
          <a:prstGeom prst="rect">
            <a:avLst/>
          </a:prstGeom>
          <a:noFill/>
          <a:ln>
            <a:noFill/>
          </a:ln>
        </p:spPr>
      </p:sp>
      <p:sp>
        <p:nvSpPr>
          <p:cNvPr id="577" name="Google Shape;577;p41"/>
          <p:cNvSpPr>
            <a:spLocks noGrp="1"/>
          </p:cNvSpPr>
          <p:nvPr>
            <p:ph type="pic" idx="4"/>
          </p:nvPr>
        </p:nvSpPr>
        <p:spPr>
          <a:xfrm>
            <a:off x="4584860" y="1235760"/>
            <a:ext cx="1738057" cy="1736469"/>
          </a:xfrm>
          <a:prstGeom prst="rect">
            <a:avLst/>
          </a:prstGeom>
          <a:noFill/>
          <a:ln>
            <a:noFill/>
          </a:ln>
        </p:spPr>
      </p:sp>
      <p:sp>
        <p:nvSpPr>
          <p:cNvPr id="578" name="Google Shape;578;p41"/>
          <p:cNvSpPr>
            <a:spLocks noGrp="1"/>
          </p:cNvSpPr>
          <p:nvPr>
            <p:ph type="pic" idx="5"/>
          </p:nvPr>
        </p:nvSpPr>
        <p:spPr>
          <a:xfrm>
            <a:off x="4584860" y="2971116"/>
            <a:ext cx="1738057" cy="1736469"/>
          </a:xfrm>
          <a:prstGeom prst="rect">
            <a:avLst/>
          </a:prstGeom>
          <a:noFill/>
          <a:ln>
            <a:noFill/>
          </a:ln>
        </p:spPr>
      </p:sp>
      <p:sp>
        <p:nvSpPr>
          <p:cNvPr id="579" name="Google Shape;579;p41"/>
          <p:cNvSpPr txBox="1">
            <a:spLocks noGrp="1"/>
          </p:cNvSpPr>
          <p:nvPr>
            <p:ph type="body" idx="6"/>
          </p:nvPr>
        </p:nvSpPr>
        <p:spPr>
          <a:xfrm>
            <a:off x="6403857" y="1357679"/>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80" name="Google Shape;580;p41"/>
          <p:cNvSpPr txBox="1">
            <a:spLocks noGrp="1"/>
          </p:cNvSpPr>
          <p:nvPr>
            <p:ph type="body" idx="7"/>
          </p:nvPr>
        </p:nvSpPr>
        <p:spPr>
          <a:xfrm>
            <a:off x="6403857" y="3108465"/>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81" name="Google Shape;581;p41"/>
          <p:cNvSpPr txBox="1">
            <a:spLocks noGrp="1"/>
          </p:cNvSpPr>
          <p:nvPr>
            <p:ph type="body" idx="8"/>
          </p:nvPr>
        </p:nvSpPr>
        <p:spPr>
          <a:xfrm>
            <a:off x="2893214" y="3108465"/>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82" name="Google Shape;582;p41"/>
          <p:cNvSpPr txBox="1">
            <a:spLocks noGrp="1"/>
          </p:cNvSpPr>
          <p:nvPr>
            <p:ph type="body" idx="9"/>
          </p:nvPr>
        </p:nvSpPr>
        <p:spPr>
          <a:xfrm>
            <a:off x="2893214" y="1355049"/>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71"/>
                                        </p:tgtEl>
                                        <p:attrNameLst>
                                          <p:attrName>style.visibility</p:attrName>
                                        </p:attrNameLst>
                                      </p:cBhvr>
                                      <p:to>
                                        <p:strVal val="visible"/>
                                      </p:to>
                                    </p:set>
                                    <p:animEffect transition="in" filter="fade">
                                      <p:cBhvr>
                                        <p:cTn id="7" dur="500"/>
                                        <p:tgtEl>
                                          <p:spTgt spid="57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72"/>
                                        </p:tgtEl>
                                        <p:attrNameLst>
                                          <p:attrName>style.visibility</p:attrName>
                                        </p:attrNameLst>
                                      </p:cBhvr>
                                      <p:to>
                                        <p:strVal val="visible"/>
                                      </p:to>
                                    </p:set>
                                    <p:animEffect transition="in" filter="fade">
                                      <p:cBhvr>
                                        <p:cTn id="11" dur="500"/>
                                        <p:tgtEl>
                                          <p:spTgt spid="5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73"/>
                                        </p:tgtEl>
                                        <p:attrNameLst>
                                          <p:attrName>style.visibility</p:attrName>
                                        </p:attrNameLst>
                                      </p:cBhvr>
                                      <p:to>
                                        <p:strVal val="visible"/>
                                      </p:to>
                                    </p:set>
                                    <p:animEffect transition="in" filter="fade">
                                      <p:cBhvr>
                                        <p:cTn id="15" dur="500"/>
                                        <p:tgtEl>
                                          <p:spTgt spid="57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74"/>
                                        </p:tgtEl>
                                        <p:attrNameLst>
                                          <p:attrName>style.visibility</p:attrName>
                                        </p:attrNameLst>
                                      </p:cBhvr>
                                      <p:to>
                                        <p:strVal val="visible"/>
                                      </p:to>
                                    </p:set>
                                    <p:animEffect transition="in" filter="fade">
                                      <p:cBhvr>
                                        <p:cTn id="19" dur="500"/>
                                        <p:tgtEl>
                                          <p:spTgt spid="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ocial Media">
  <p:cSld name="Social Media">
    <p:spTree>
      <p:nvGrpSpPr>
        <p:cNvPr id="1" name="Shape 583"/>
        <p:cNvGrpSpPr/>
        <p:nvPr/>
      </p:nvGrpSpPr>
      <p:grpSpPr>
        <a:xfrm>
          <a:off x="0" y="0"/>
          <a:ext cx="0" cy="0"/>
          <a:chOff x="0" y="0"/>
          <a:chExt cx="0" cy="0"/>
        </a:xfrm>
      </p:grpSpPr>
      <p:sp>
        <p:nvSpPr>
          <p:cNvPr id="584" name="Google Shape;584;p42"/>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5" name="Google Shape;585;p42"/>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6" name="Google Shape;586;p42"/>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87" name="Google Shape;587;p42"/>
          <p:cNvSpPr/>
          <p:nvPr/>
        </p:nvSpPr>
        <p:spPr>
          <a:xfrm>
            <a:off x="3816568" y="1297209"/>
            <a:ext cx="1554480" cy="15544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588" name="Google Shape;588;p42"/>
          <p:cNvSpPr/>
          <p:nvPr/>
        </p:nvSpPr>
        <p:spPr>
          <a:xfrm>
            <a:off x="6456773" y="1297209"/>
            <a:ext cx="1554480" cy="15544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589" name="Google Shape;589;p42"/>
          <p:cNvSpPr/>
          <p:nvPr/>
        </p:nvSpPr>
        <p:spPr>
          <a:xfrm>
            <a:off x="1141118" y="1288138"/>
            <a:ext cx="1554480" cy="15544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590" name="Google Shape;590;p42"/>
          <p:cNvSpPr txBox="1">
            <a:spLocks noGrp="1"/>
          </p:cNvSpPr>
          <p:nvPr>
            <p:ph type="body" idx="1"/>
          </p:nvPr>
        </p:nvSpPr>
        <p:spPr>
          <a:xfrm>
            <a:off x="1086844" y="2918692"/>
            <a:ext cx="1665287" cy="56966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360"/>
              </a:spcBef>
              <a:spcAft>
                <a:spcPts val="0"/>
              </a:spcAft>
              <a:buSzPts val="1800"/>
              <a:buNone/>
              <a:defRPr sz="1800" b="1" i="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1" name="Google Shape;591;p42"/>
          <p:cNvSpPr txBox="1">
            <a:spLocks noGrp="1"/>
          </p:cNvSpPr>
          <p:nvPr>
            <p:ph type="body" idx="2"/>
          </p:nvPr>
        </p:nvSpPr>
        <p:spPr>
          <a:xfrm>
            <a:off x="3762294" y="2927932"/>
            <a:ext cx="1665287" cy="56042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360"/>
              </a:spcBef>
              <a:spcAft>
                <a:spcPts val="0"/>
              </a:spcAft>
              <a:buSzPts val="1800"/>
              <a:buNone/>
              <a:defRPr sz="1800" b="1" i="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2" name="Google Shape;592;p42"/>
          <p:cNvSpPr txBox="1">
            <a:spLocks noGrp="1"/>
          </p:cNvSpPr>
          <p:nvPr>
            <p:ph type="body" idx="3"/>
          </p:nvPr>
        </p:nvSpPr>
        <p:spPr>
          <a:xfrm>
            <a:off x="6402348" y="2931399"/>
            <a:ext cx="1665287" cy="556953"/>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360"/>
              </a:spcBef>
              <a:spcAft>
                <a:spcPts val="0"/>
              </a:spcAft>
              <a:buSzPts val="1800"/>
              <a:buNone/>
              <a:defRPr sz="1800" b="1" i="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3" name="Google Shape;593;p42"/>
          <p:cNvSpPr txBox="1">
            <a:spLocks noGrp="1"/>
          </p:cNvSpPr>
          <p:nvPr>
            <p:ph type="body" idx="4"/>
          </p:nvPr>
        </p:nvSpPr>
        <p:spPr>
          <a:xfrm>
            <a:off x="1087439" y="3488352"/>
            <a:ext cx="1665287" cy="1110853"/>
          </a:xfrm>
          <a:prstGeom prst="rect">
            <a:avLst/>
          </a:prstGeom>
          <a:noFill/>
          <a:ln>
            <a:noFill/>
          </a:ln>
        </p:spPr>
        <p:txBody>
          <a:bodyPr spcFirstLastPara="1" wrap="square" lIns="91425" tIns="45700" rIns="91425" bIns="45700" anchor="t" anchorCtr="0">
            <a:normAutofit/>
          </a:bodyPr>
          <a:lstStyle>
            <a:lvl1pPr marL="457200" marR="0" lvl="0" indent="-228600" algn="ctr">
              <a:lnSpc>
                <a:spcPct val="100000"/>
              </a:lnSpc>
              <a:spcBef>
                <a:spcPts val="240"/>
              </a:spcBef>
              <a:spcAft>
                <a:spcPts val="0"/>
              </a:spcAft>
              <a:buClr>
                <a:schemeClr val="accent2"/>
              </a:buClr>
              <a:buSzPts val="1200"/>
              <a:buFont typeface="Noto Sans Symbols"/>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4" name="Google Shape;594;p42"/>
          <p:cNvSpPr txBox="1">
            <a:spLocks noGrp="1"/>
          </p:cNvSpPr>
          <p:nvPr>
            <p:ph type="body" idx="5"/>
          </p:nvPr>
        </p:nvSpPr>
        <p:spPr>
          <a:xfrm>
            <a:off x="3762294" y="3488352"/>
            <a:ext cx="1665287" cy="1110853"/>
          </a:xfrm>
          <a:prstGeom prst="rect">
            <a:avLst/>
          </a:prstGeom>
          <a:noFill/>
          <a:ln>
            <a:noFill/>
          </a:ln>
        </p:spPr>
        <p:txBody>
          <a:bodyPr spcFirstLastPara="1" wrap="square" lIns="91425" tIns="45700" rIns="91425" bIns="45700" anchor="t" anchorCtr="0">
            <a:normAutofit/>
          </a:bodyPr>
          <a:lstStyle>
            <a:lvl1pPr marL="457200" marR="0" lvl="0" indent="-228600" algn="ctr">
              <a:lnSpc>
                <a:spcPct val="100000"/>
              </a:lnSpc>
              <a:spcBef>
                <a:spcPts val="240"/>
              </a:spcBef>
              <a:spcAft>
                <a:spcPts val="0"/>
              </a:spcAft>
              <a:buClr>
                <a:schemeClr val="accent2"/>
              </a:buClr>
              <a:buSzPts val="1200"/>
              <a:buFont typeface="Noto Sans Symbols"/>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5" name="Google Shape;595;p42"/>
          <p:cNvSpPr txBox="1">
            <a:spLocks noGrp="1"/>
          </p:cNvSpPr>
          <p:nvPr>
            <p:ph type="body" idx="6"/>
          </p:nvPr>
        </p:nvSpPr>
        <p:spPr>
          <a:xfrm>
            <a:off x="6402499" y="3488352"/>
            <a:ext cx="1665287" cy="1110853"/>
          </a:xfrm>
          <a:prstGeom prst="rect">
            <a:avLst/>
          </a:prstGeom>
          <a:noFill/>
          <a:ln>
            <a:noFill/>
          </a:ln>
        </p:spPr>
        <p:txBody>
          <a:bodyPr spcFirstLastPara="1" wrap="square" lIns="91425" tIns="45700" rIns="91425" bIns="45700" anchor="t" anchorCtr="0">
            <a:normAutofit/>
          </a:bodyPr>
          <a:lstStyle>
            <a:lvl1pPr marL="457200" marR="0" lvl="0" indent="-228600" algn="ctr">
              <a:lnSpc>
                <a:spcPct val="100000"/>
              </a:lnSpc>
              <a:spcBef>
                <a:spcPts val="240"/>
              </a:spcBef>
              <a:spcAft>
                <a:spcPts val="0"/>
              </a:spcAft>
              <a:buClr>
                <a:schemeClr val="accent2"/>
              </a:buClr>
              <a:buSzPts val="1200"/>
              <a:buFont typeface="Noto Sans Symbols"/>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roject Schedule">
  <p:cSld name="Project Schedule">
    <p:spTree>
      <p:nvGrpSpPr>
        <p:cNvPr id="1" name="Shape 596"/>
        <p:cNvGrpSpPr/>
        <p:nvPr/>
      </p:nvGrpSpPr>
      <p:grpSpPr>
        <a:xfrm>
          <a:off x="0" y="0"/>
          <a:ext cx="0" cy="0"/>
          <a:chOff x="0" y="0"/>
          <a:chExt cx="0" cy="0"/>
        </a:xfrm>
      </p:grpSpPr>
      <p:sp>
        <p:nvSpPr>
          <p:cNvPr id="597" name="Google Shape;597;p43"/>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8" name="Google Shape;598;p43"/>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9" name="Google Shape;599;p43"/>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graphicFrame>
        <p:nvGraphicFramePr>
          <p:cNvPr id="600" name="Google Shape;600;p43"/>
          <p:cNvGraphicFramePr/>
          <p:nvPr/>
        </p:nvGraphicFramePr>
        <p:xfrm>
          <a:off x="462821" y="1546346"/>
          <a:ext cx="3000000" cy="3000000"/>
        </p:xfrm>
        <a:graphic>
          <a:graphicData uri="http://schemas.openxmlformats.org/drawingml/2006/table">
            <a:tbl>
              <a:tblPr firstRow="1" bandRow="1">
                <a:noFill/>
                <a:tableStyleId>{35042619-3FAB-4A81-8154-AD63A330E965}</a:tableStyleId>
              </a:tblPr>
              <a:tblGrid>
                <a:gridCol w="654725">
                  <a:extLst>
                    <a:ext uri="{9D8B030D-6E8A-4147-A177-3AD203B41FA5}">
                      <a16:colId xmlns:a16="http://schemas.microsoft.com/office/drawing/2014/main" val="20000"/>
                    </a:ext>
                  </a:extLst>
                </a:gridCol>
                <a:gridCol w="244175">
                  <a:extLst>
                    <a:ext uri="{9D8B030D-6E8A-4147-A177-3AD203B41FA5}">
                      <a16:colId xmlns:a16="http://schemas.microsoft.com/office/drawing/2014/main" val="20001"/>
                    </a:ext>
                  </a:extLst>
                </a:gridCol>
                <a:gridCol w="244175">
                  <a:extLst>
                    <a:ext uri="{9D8B030D-6E8A-4147-A177-3AD203B41FA5}">
                      <a16:colId xmlns:a16="http://schemas.microsoft.com/office/drawing/2014/main" val="20002"/>
                    </a:ext>
                  </a:extLst>
                </a:gridCol>
                <a:gridCol w="244175">
                  <a:extLst>
                    <a:ext uri="{9D8B030D-6E8A-4147-A177-3AD203B41FA5}">
                      <a16:colId xmlns:a16="http://schemas.microsoft.com/office/drawing/2014/main" val="20003"/>
                    </a:ext>
                  </a:extLst>
                </a:gridCol>
                <a:gridCol w="244175">
                  <a:extLst>
                    <a:ext uri="{9D8B030D-6E8A-4147-A177-3AD203B41FA5}">
                      <a16:colId xmlns:a16="http://schemas.microsoft.com/office/drawing/2014/main" val="20004"/>
                    </a:ext>
                  </a:extLst>
                </a:gridCol>
                <a:gridCol w="244175">
                  <a:extLst>
                    <a:ext uri="{9D8B030D-6E8A-4147-A177-3AD203B41FA5}">
                      <a16:colId xmlns:a16="http://schemas.microsoft.com/office/drawing/2014/main" val="20005"/>
                    </a:ext>
                  </a:extLst>
                </a:gridCol>
                <a:gridCol w="244175">
                  <a:extLst>
                    <a:ext uri="{9D8B030D-6E8A-4147-A177-3AD203B41FA5}">
                      <a16:colId xmlns:a16="http://schemas.microsoft.com/office/drawing/2014/main" val="20006"/>
                    </a:ext>
                  </a:extLst>
                </a:gridCol>
                <a:gridCol w="244175">
                  <a:extLst>
                    <a:ext uri="{9D8B030D-6E8A-4147-A177-3AD203B41FA5}">
                      <a16:colId xmlns:a16="http://schemas.microsoft.com/office/drawing/2014/main" val="20007"/>
                    </a:ext>
                  </a:extLst>
                </a:gridCol>
                <a:gridCol w="244175">
                  <a:extLst>
                    <a:ext uri="{9D8B030D-6E8A-4147-A177-3AD203B41FA5}">
                      <a16:colId xmlns:a16="http://schemas.microsoft.com/office/drawing/2014/main" val="20008"/>
                    </a:ext>
                  </a:extLst>
                </a:gridCol>
                <a:gridCol w="244175">
                  <a:extLst>
                    <a:ext uri="{9D8B030D-6E8A-4147-A177-3AD203B41FA5}">
                      <a16:colId xmlns:a16="http://schemas.microsoft.com/office/drawing/2014/main" val="20009"/>
                    </a:ext>
                  </a:extLst>
                </a:gridCol>
                <a:gridCol w="244175">
                  <a:extLst>
                    <a:ext uri="{9D8B030D-6E8A-4147-A177-3AD203B41FA5}">
                      <a16:colId xmlns:a16="http://schemas.microsoft.com/office/drawing/2014/main" val="20010"/>
                    </a:ext>
                  </a:extLst>
                </a:gridCol>
                <a:gridCol w="244175">
                  <a:extLst>
                    <a:ext uri="{9D8B030D-6E8A-4147-A177-3AD203B41FA5}">
                      <a16:colId xmlns:a16="http://schemas.microsoft.com/office/drawing/2014/main" val="20011"/>
                    </a:ext>
                  </a:extLst>
                </a:gridCol>
                <a:gridCol w="244175">
                  <a:extLst>
                    <a:ext uri="{9D8B030D-6E8A-4147-A177-3AD203B41FA5}">
                      <a16:colId xmlns:a16="http://schemas.microsoft.com/office/drawing/2014/main" val="20012"/>
                    </a:ext>
                  </a:extLst>
                </a:gridCol>
                <a:gridCol w="244175">
                  <a:extLst>
                    <a:ext uri="{9D8B030D-6E8A-4147-A177-3AD203B41FA5}">
                      <a16:colId xmlns:a16="http://schemas.microsoft.com/office/drawing/2014/main" val="20013"/>
                    </a:ext>
                  </a:extLst>
                </a:gridCol>
                <a:gridCol w="244175">
                  <a:extLst>
                    <a:ext uri="{9D8B030D-6E8A-4147-A177-3AD203B41FA5}">
                      <a16:colId xmlns:a16="http://schemas.microsoft.com/office/drawing/2014/main" val="20014"/>
                    </a:ext>
                  </a:extLst>
                </a:gridCol>
                <a:gridCol w="244175">
                  <a:extLst>
                    <a:ext uri="{9D8B030D-6E8A-4147-A177-3AD203B41FA5}">
                      <a16:colId xmlns:a16="http://schemas.microsoft.com/office/drawing/2014/main" val="20015"/>
                    </a:ext>
                  </a:extLst>
                </a:gridCol>
                <a:gridCol w="244175">
                  <a:extLst>
                    <a:ext uri="{9D8B030D-6E8A-4147-A177-3AD203B41FA5}">
                      <a16:colId xmlns:a16="http://schemas.microsoft.com/office/drawing/2014/main" val="20016"/>
                    </a:ext>
                  </a:extLst>
                </a:gridCol>
                <a:gridCol w="244175">
                  <a:extLst>
                    <a:ext uri="{9D8B030D-6E8A-4147-A177-3AD203B41FA5}">
                      <a16:colId xmlns:a16="http://schemas.microsoft.com/office/drawing/2014/main" val="20017"/>
                    </a:ext>
                  </a:extLst>
                </a:gridCol>
                <a:gridCol w="244175">
                  <a:extLst>
                    <a:ext uri="{9D8B030D-6E8A-4147-A177-3AD203B41FA5}">
                      <a16:colId xmlns:a16="http://schemas.microsoft.com/office/drawing/2014/main" val="20018"/>
                    </a:ext>
                  </a:extLst>
                </a:gridCol>
                <a:gridCol w="244175">
                  <a:extLst>
                    <a:ext uri="{9D8B030D-6E8A-4147-A177-3AD203B41FA5}">
                      <a16:colId xmlns:a16="http://schemas.microsoft.com/office/drawing/2014/main" val="20019"/>
                    </a:ext>
                  </a:extLst>
                </a:gridCol>
                <a:gridCol w="244175">
                  <a:extLst>
                    <a:ext uri="{9D8B030D-6E8A-4147-A177-3AD203B41FA5}">
                      <a16:colId xmlns:a16="http://schemas.microsoft.com/office/drawing/2014/main" val="20020"/>
                    </a:ext>
                  </a:extLst>
                </a:gridCol>
                <a:gridCol w="244175">
                  <a:extLst>
                    <a:ext uri="{9D8B030D-6E8A-4147-A177-3AD203B41FA5}">
                      <a16:colId xmlns:a16="http://schemas.microsoft.com/office/drawing/2014/main" val="20021"/>
                    </a:ext>
                  </a:extLst>
                </a:gridCol>
                <a:gridCol w="244175">
                  <a:extLst>
                    <a:ext uri="{9D8B030D-6E8A-4147-A177-3AD203B41FA5}">
                      <a16:colId xmlns:a16="http://schemas.microsoft.com/office/drawing/2014/main" val="20022"/>
                    </a:ext>
                  </a:extLst>
                </a:gridCol>
                <a:gridCol w="244175">
                  <a:extLst>
                    <a:ext uri="{9D8B030D-6E8A-4147-A177-3AD203B41FA5}">
                      <a16:colId xmlns:a16="http://schemas.microsoft.com/office/drawing/2014/main" val="20023"/>
                    </a:ext>
                  </a:extLst>
                </a:gridCol>
                <a:gridCol w="244175">
                  <a:extLst>
                    <a:ext uri="{9D8B030D-6E8A-4147-A177-3AD203B41FA5}">
                      <a16:colId xmlns:a16="http://schemas.microsoft.com/office/drawing/2014/main" val="20024"/>
                    </a:ext>
                  </a:extLst>
                </a:gridCol>
                <a:gridCol w="244175">
                  <a:extLst>
                    <a:ext uri="{9D8B030D-6E8A-4147-A177-3AD203B41FA5}">
                      <a16:colId xmlns:a16="http://schemas.microsoft.com/office/drawing/2014/main" val="20025"/>
                    </a:ext>
                  </a:extLst>
                </a:gridCol>
                <a:gridCol w="244175">
                  <a:extLst>
                    <a:ext uri="{9D8B030D-6E8A-4147-A177-3AD203B41FA5}">
                      <a16:colId xmlns:a16="http://schemas.microsoft.com/office/drawing/2014/main" val="20026"/>
                    </a:ext>
                  </a:extLst>
                </a:gridCol>
                <a:gridCol w="244175">
                  <a:extLst>
                    <a:ext uri="{9D8B030D-6E8A-4147-A177-3AD203B41FA5}">
                      <a16:colId xmlns:a16="http://schemas.microsoft.com/office/drawing/2014/main" val="20027"/>
                    </a:ext>
                  </a:extLst>
                </a:gridCol>
                <a:gridCol w="244175">
                  <a:extLst>
                    <a:ext uri="{9D8B030D-6E8A-4147-A177-3AD203B41FA5}">
                      <a16:colId xmlns:a16="http://schemas.microsoft.com/office/drawing/2014/main" val="20028"/>
                    </a:ext>
                  </a:extLst>
                </a:gridCol>
                <a:gridCol w="244175">
                  <a:extLst>
                    <a:ext uri="{9D8B030D-6E8A-4147-A177-3AD203B41FA5}">
                      <a16:colId xmlns:a16="http://schemas.microsoft.com/office/drawing/2014/main" val="20029"/>
                    </a:ext>
                  </a:extLst>
                </a:gridCol>
                <a:gridCol w="244175">
                  <a:extLst>
                    <a:ext uri="{9D8B030D-6E8A-4147-A177-3AD203B41FA5}">
                      <a16:colId xmlns:a16="http://schemas.microsoft.com/office/drawing/2014/main" val="20030"/>
                    </a:ext>
                  </a:extLst>
                </a:gridCol>
                <a:gridCol w="244175">
                  <a:extLst>
                    <a:ext uri="{9D8B030D-6E8A-4147-A177-3AD203B41FA5}">
                      <a16:colId xmlns:a16="http://schemas.microsoft.com/office/drawing/2014/main" val="20031"/>
                    </a:ext>
                  </a:extLst>
                </a:gridCol>
              </a:tblGrid>
              <a:tr h="269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3</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4</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5</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6</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7</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8</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9</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10</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11</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12</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13</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14</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15</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16</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17</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18</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19</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20</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21</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22</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23</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24</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25</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26</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27</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28</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29</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30</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31</a:t>
                      </a:r>
                      <a:endParaRPr sz="1400" u="none" strike="noStrike" cap="none"/>
                    </a:p>
                  </a:txBody>
                  <a:tcPr marL="0" marR="0" marT="34300" marB="34300" anchor="ctr">
                    <a:lnL w="9525" cap="flat" cmpd="sng">
                      <a:solidFill>
                        <a:srgbClr val="8E97A6"/>
                      </a:solidFill>
                      <a:prstDash val="solid"/>
                      <a:round/>
                      <a:headEnd type="none" w="sm" len="sm"/>
                      <a:tailEnd type="none" w="sm" len="sm"/>
                    </a:lnL>
                    <a:solidFill>
                      <a:schemeClr val="accent5"/>
                    </a:solidFill>
                  </a:tcPr>
                </a:tc>
                <a:extLst>
                  <a:ext uri="{0D108BD9-81ED-4DB2-BD59-A6C34878D82A}">
                    <a16:rowId xmlns:a16="http://schemas.microsoft.com/office/drawing/2014/main" val="10000"/>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1"/>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02"/>
                  </a:ext>
                </a:extLst>
              </a:tr>
              <a:tr h="20147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3"/>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04"/>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5"/>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06"/>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7"/>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08"/>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9"/>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10"/>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11"/>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12"/>
                  </a:ext>
                </a:extLst>
              </a:tr>
            </a:tbl>
          </a:graphicData>
        </a:graphic>
      </p:graphicFrame>
      <p:sp>
        <p:nvSpPr>
          <p:cNvPr id="601" name="Google Shape;601;p43"/>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2" name="Google Shape;602;p43"/>
          <p:cNvSpPr txBox="1">
            <a:spLocks noGrp="1"/>
          </p:cNvSpPr>
          <p:nvPr>
            <p:ph type="body" idx="2"/>
          </p:nvPr>
        </p:nvSpPr>
        <p:spPr>
          <a:xfrm>
            <a:off x="480291" y="1575486"/>
            <a:ext cx="652412" cy="190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3" name="Google Shape;603;p43"/>
          <p:cNvSpPr txBox="1">
            <a:spLocks noGrp="1"/>
          </p:cNvSpPr>
          <p:nvPr>
            <p:ph type="body" idx="3"/>
          </p:nvPr>
        </p:nvSpPr>
        <p:spPr>
          <a:xfrm>
            <a:off x="480291" y="1815054"/>
            <a:ext cx="720436" cy="18288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4" name="Google Shape;604;p43"/>
          <p:cNvSpPr txBox="1">
            <a:spLocks noGrp="1"/>
          </p:cNvSpPr>
          <p:nvPr>
            <p:ph type="body" idx="4"/>
          </p:nvPr>
        </p:nvSpPr>
        <p:spPr>
          <a:xfrm>
            <a:off x="480291" y="2038256"/>
            <a:ext cx="720436" cy="18288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5" name="Google Shape;605;p43"/>
          <p:cNvSpPr txBox="1">
            <a:spLocks noGrp="1"/>
          </p:cNvSpPr>
          <p:nvPr>
            <p:ph type="body" idx="5"/>
          </p:nvPr>
        </p:nvSpPr>
        <p:spPr>
          <a:xfrm>
            <a:off x="480291" y="2261458"/>
            <a:ext cx="720436" cy="18288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6" name="Google Shape;606;p43"/>
          <p:cNvSpPr txBox="1">
            <a:spLocks noGrp="1"/>
          </p:cNvSpPr>
          <p:nvPr>
            <p:ph type="body" idx="6"/>
          </p:nvPr>
        </p:nvSpPr>
        <p:spPr>
          <a:xfrm>
            <a:off x="480291" y="2484660"/>
            <a:ext cx="720436" cy="18288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7" name="Google Shape;607;p43"/>
          <p:cNvSpPr txBox="1">
            <a:spLocks noGrp="1"/>
          </p:cNvSpPr>
          <p:nvPr>
            <p:ph type="body" idx="7"/>
          </p:nvPr>
        </p:nvSpPr>
        <p:spPr>
          <a:xfrm>
            <a:off x="480291" y="2707862"/>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8" name="Google Shape;608;p43"/>
          <p:cNvSpPr txBox="1">
            <a:spLocks noGrp="1"/>
          </p:cNvSpPr>
          <p:nvPr>
            <p:ph type="body" idx="8"/>
          </p:nvPr>
        </p:nvSpPr>
        <p:spPr>
          <a:xfrm>
            <a:off x="480291" y="2931064"/>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9" name="Google Shape;609;p43"/>
          <p:cNvSpPr txBox="1">
            <a:spLocks noGrp="1"/>
          </p:cNvSpPr>
          <p:nvPr>
            <p:ph type="body" idx="9"/>
          </p:nvPr>
        </p:nvSpPr>
        <p:spPr>
          <a:xfrm>
            <a:off x="480291" y="3154266"/>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0" name="Google Shape;610;p43"/>
          <p:cNvSpPr txBox="1">
            <a:spLocks noGrp="1"/>
          </p:cNvSpPr>
          <p:nvPr>
            <p:ph type="body" idx="13"/>
          </p:nvPr>
        </p:nvSpPr>
        <p:spPr>
          <a:xfrm>
            <a:off x="480291" y="3377468"/>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1" name="Google Shape;611;p43"/>
          <p:cNvSpPr txBox="1">
            <a:spLocks noGrp="1"/>
          </p:cNvSpPr>
          <p:nvPr>
            <p:ph type="body" idx="14"/>
          </p:nvPr>
        </p:nvSpPr>
        <p:spPr>
          <a:xfrm>
            <a:off x="480291" y="3600670"/>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2" name="Google Shape;612;p43"/>
          <p:cNvSpPr txBox="1">
            <a:spLocks noGrp="1"/>
          </p:cNvSpPr>
          <p:nvPr>
            <p:ph type="body" idx="15"/>
          </p:nvPr>
        </p:nvSpPr>
        <p:spPr>
          <a:xfrm>
            <a:off x="480291" y="3823872"/>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3" name="Google Shape;613;p43"/>
          <p:cNvSpPr txBox="1">
            <a:spLocks noGrp="1"/>
          </p:cNvSpPr>
          <p:nvPr>
            <p:ph type="body" idx="16"/>
          </p:nvPr>
        </p:nvSpPr>
        <p:spPr>
          <a:xfrm>
            <a:off x="480291" y="4047074"/>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4" name="Google Shape;614;p43"/>
          <p:cNvSpPr txBox="1">
            <a:spLocks noGrp="1"/>
          </p:cNvSpPr>
          <p:nvPr>
            <p:ph type="body" idx="17"/>
          </p:nvPr>
        </p:nvSpPr>
        <p:spPr>
          <a:xfrm>
            <a:off x="480291" y="4270275"/>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00"/>
                                        </p:tgtEl>
                                        <p:attrNameLst>
                                          <p:attrName>style.visibility</p:attrName>
                                        </p:attrNameLst>
                                      </p:cBhvr>
                                      <p:to>
                                        <p:strVal val="visible"/>
                                      </p:to>
                                    </p:set>
                                    <p:animEffect transition="in" filter="fade">
                                      <p:cBhvr>
                                        <p:cTn id="7" dur="500"/>
                                        <p:tgtEl>
                                          <p:spTgt spid="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Icons">
  <p:cSld name="Icons">
    <p:spTree>
      <p:nvGrpSpPr>
        <p:cNvPr id="1" name="Shape 615"/>
        <p:cNvGrpSpPr/>
        <p:nvPr/>
      </p:nvGrpSpPr>
      <p:grpSpPr>
        <a:xfrm>
          <a:off x="0" y="0"/>
          <a:ext cx="0" cy="0"/>
          <a:chOff x="0" y="0"/>
          <a:chExt cx="0" cy="0"/>
        </a:xfrm>
      </p:grpSpPr>
      <p:sp>
        <p:nvSpPr>
          <p:cNvPr id="616" name="Google Shape;616;p44"/>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7" name="Google Shape;617;p44"/>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8" name="Google Shape;618;p44"/>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grpSp>
        <p:nvGrpSpPr>
          <p:cNvPr id="619" name="Google Shape;619;p44"/>
          <p:cNvGrpSpPr/>
          <p:nvPr/>
        </p:nvGrpSpPr>
        <p:grpSpPr>
          <a:xfrm>
            <a:off x="538840" y="1270143"/>
            <a:ext cx="637968" cy="3364806"/>
            <a:chOff x="457201" y="1161291"/>
            <a:chExt cx="637968" cy="3364806"/>
          </a:xfrm>
        </p:grpSpPr>
        <p:sp>
          <p:nvSpPr>
            <p:cNvPr id="620" name="Google Shape;620;p44"/>
            <p:cNvSpPr/>
            <p:nvPr/>
          </p:nvSpPr>
          <p:spPr>
            <a:xfrm>
              <a:off x="457201" y="1161291"/>
              <a:ext cx="637968" cy="639339"/>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1" name="Google Shape;621;p44"/>
            <p:cNvSpPr/>
            <p:nvPr/>
          </p:nvSpPr>
          <p:spPr>
            <a:xfrm>
              <a:off x="457201"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2" name="Google Shape;622;p44"/>
            <p:cNvSpPr/>
            <p:nvPr/>
          </p:nvSpPr>
          <p:spPr>
            <a:xfrm>
              <a:off x="457201"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3" name="Google Shape;623;p44"/>
            <p:cNvSpPr/>
            <p:nvPr/>
          </p:nvSpPr>
          <p:spPr>
            <a:xfrm>
              <a:off x="457201"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4" name="Google Shape;624;p44"/>
            <p:cNvSpPr/>
            <p:nvPr/>
          </p:nvSpPr>
          <p:spPr>
            <a:xfrm>
              <a:off x="457201"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25" name="Google Shape;625;p44"/>
          <p:cNvGrpSpPr/>
          <p:nvPr/>
        </p:nvGrpSpPr>
        <p:grpSpPr>
          <a:xfrm>
            <a:off x="1211579" y="1270142"/>
            <a:ext cx="637968" cy="3364807"/>
            <a:chOff x="1347644" y="1161290"/>
            <a:chExt cx="637968" cy="3364807"/>
          </a:xfrm>
        </p:grpSpPr>
        <p:sp>
          <p:nvSpPr>
            <p:cNvPr id="626" name="Google Shape;626;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7" name="Google Shape;627;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8" name="Google Shape;628;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9" name="Google Shape;629;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0" name="Google Shape;630;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31" name="Google Shape;631;p44"/>
          <p:cNvGrpSpPr/>
          <p:nvPr/>
        </p:nvGrpSpPr>
        <p:grpSpPr>
          <a:xfrm>
            <a:off x="1882866" y="1270143"/>
            <a:ext cx="637968" cy="3364807"/>
            <a:chOff x="1347644" y="1161290"/>
            <a:chExt cx="637968" cy="3364807"/>
          </a:xfrm>
        </p:grpSpPr>
        <p:sp>
          <p:nvSpPr>
            <p:cNvPr id="632" name="Google Shape;632;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3" name="Google Shape;633;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4" name="Google Shape;634;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5" name="Google Shape;635;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6" name="Google Shape;636;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37" name="Google Shape;637;p44"/>
          <p:cNvGrpSpPr/>
          <p:nvPr/>
        </p:nvGrpSpPr>
        <p:grpSpPr>
          <a:xfrm>
            <a:off x="2558800" y="1270144"/>
            <a:ext cx="637968" cy="3364806"/>
            <a:chOff x="457201" y="1161291"/>
            <a:chExt cx="637968" cy="3364806"/>
          </a:xfrm>
        </p:grpSpPr>
        <p:sp>
          <p:nvSpPr>
            <p:cNvPr id="638" name="Google Shape;638;p44"/>
            <p:cNvSpPr/>
            <p:nvPr/>
          </p:nvSpPr>
          <p:spPr>
            <a:xfrm>
              <a:off x="457201" y="1161291"/>
              <a:ext cx="637968" cy="639339"/>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9" name="Google Shape;639;p44"/>
            <p:cNvSpPr/>
            <p:nvPr/>
          </p:nvSpPr>
          <p:spPr>
            <a:xfrm>
              <a:off x="457201"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0" name="Google Shape;640;p44"/>
            <p:cNvSpPr/>
            <p:nvPr/>
          </p:nvSpPr>
          <p:spPr>
            <a:xfrm>
              <a:off x="457201"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1" name="Google Shape;641;p44"/>
            <p:cNvSpPr/>
            <p:nvPr/>
          </p:nvSpPr>
          <p:spPr>
            <a:xfrm>
              <a:off x="457201"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2" name="Google Shape;642;p44"/>
            <p:cNvSpPr/>
            <p:nvPr/>
          </p:nvSpPr>
          <p:spPr>
            <a:xfrm>
              <a:off x="457201"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43" name="Google Shape;643;p44"/>
          <p:cNvGrpSpPr/>
          <p:nvPr/>
        </p:nvGrpSpPr>
        <p:grpSpPr>
          <a:xfrm>
            <a:off x="3231539" y="1270143"/>
            <a:ext cx="637968" cy="3364807"/>
            <a:chOff x="1347644" y="1161290"/>
            <a:chExt cx="637968" cy="3364807"/>
          </a:xfrm>
        </p:grpSpPr>
        <p:sp>
          <p:nvSpPr>
            <p:cNvPr id="644" name="Google Shape;644;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5" name="Google Shape;645;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6" name="Google Shape;646;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7" name="Google Shape;647;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8" name="Google Shape;648;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49" name="Google Shape;649;p44"/>
          <p:cNvGrpSpPr/>
          <p:nvPr/>
        </p:nvGrpSpPr>
        <p:grpSpPr>
          <a:xfrm>
            <a:off x="3902826" y="1270144"/>
            <a:ext cx="637968" cy="3364807"/>
            <a:chOff x="1347644" y="1161290"/>
            <a:chExt cx="637968" cy="3364807"/>
          </a:xfrm>
        </p:grpSpPr>
        <p:sp>
          <p:nvSpPr>
            <p:cNvPr id="650" name="Google Shape;650;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1" name="Google Shape;651;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2" name="Google Shape;652;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3" name="Google Shape;653;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4" name="Google Shape;654;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55" name="Google Shape;655;p44"/>
          <p:cNvGrpSpPr/>
          <p:nvPr/>
        </p:nvGrpSpPr>
        <p:grpSpPr>
          <a:xfrm>
            <a:off x="4581731" y="1270142"/>
            <a:ext cx="637968" cy="3364806"/>
            <a:chOff x="457201" y="1161291"/>
            <a:chExt cx="637968" cy="3364806"/>
          </a:xfrm>
        </p:grpSpPr>
        <p:sp>
          <p:nvSpPr>
            <p:cNvPr id="656" name="Google Shape;656;p44"/>
            <p:cNvSpPr/>
            <p:nvPr/>
          </p:nvSpPr>
          <p:spPr>
            <a:xfrm>
              <a:off x="457201" y="1161291"/>
              <a:ext cx="637968" cy="639339"/>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7" name="Google Shape;657;p44"/>
            <p:cNvSpPr/>
            <p:nvPr/>
          </p:nvSpPr>
          <p:spPr>
            <a:xfrm>
              <a:off x="457201"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8" name="Google Shape;658;p44"/>
            <p:cNvSpPr/>
            <p:nvPr/>
          </p:nvSpPr>
          <p:spPr>
            <a:xfrm>
              <a:off x="457201"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9" name="Google Shape;659;p44"/>
            <p:cNvSpPr/>
            <p:nvPr/>
          </p:nvSpPr>
          <p:spPr>
            <a:xfrm>
              <a:off x="457201"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0" name="Google Shape;660;p44"/>
            <p:cNvSpPr/>
            <p:nvPr/>
          </p:nvSpPr>
          <p:spPr>
            <a:xfrm>
              <a:off x="457201"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61" name="Google Shape;661;p44"/>
          <p:cNvGrpSpPr/>
          <p:nvPr/>
        </p:nvGrpSpPr>
        <p:grpSpPr>
          <a:xfrm>
            <a:off x="5254470" y="1270141"/>
            <a:ext cx="637968" cy="3364807"/>
            <a:chOff x="1347644" y="1161290"/>
            <a:chExt cx="637968" cy="3364807"/>
          </a:xfrm>
        </p:grpSpPr>
        <p:sp>
          <p:nvSpPr>
            <p:cNvPr id="662" name="Google Shape;662;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3" name="Google Shape;663;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4" name="Google Shape;664;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5" name="Google Shape;665;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6" name="Google Shape;666;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67" name="Google Shape;667;p44"/>
          <p:cNvGrpSpPr/>
          <p:nvPr/>
        </p:nvGrpSpPr>
        <p:grpSpPr>
          <a:xfrm>
            <a:off x="5925757" y="1270142"/>
            <a:ext cx="637968" cy="3364807"/>
            <a:chOff x="1347644" y="1161290"/>
            <a:chExt cx="637968" cy="3364807"/>
          </a:xfrm>
        </p:grpSpPr>
        <p:sp>
          <p:nvSpPr>
            <p:cNvPr id="668" name="Google Shape;668;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9" name="Google Shape;669;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0" name="Google Shape;670;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1" name="Google Shape;671;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2" name="Google Shape;672;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73" name="Google Shape;673;p44"/>
          <p:cNvGrpSpPr/>
          <p:nvPr/>
        </p:nvGrpSpPr>
        <p:grpSpPr>
          <a:xfrm>
            <a:off x="6604661" y="1270141"/>
            <a:ext cx="637968" cy="3364806"/>
            <a:chOff x="457201" y="1161291"/>
            <a:chExt cx="637968" cy="3364806"/>
          </a:xfrm>
        </p:grpSpPr>
        <p:sp>
          <p:nvSpPr>
            <p:cNvPr id="674" name="Google Shape;674;p44"/>
            <p:cNvSpPr/>
            <p:nvPr/>
          </p:nvSpPr>
          <p:spPr>
            <a:xfrm>
              <a:off x="457201" y="1161291"/>
              <a:ext cx="637968" cy="639339"/>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5" name="Google Shape;675;p44"/>
            <p:cNvSpPr/>
            <p:nvPr/>
          </p:nvSpPr>
          <p:spPr>
            <a:xfrm>
              <a:off x="457201"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6" name="Google Shape;676;p44"/>
            <p:cNvSpPr/>
            <p:nvPr/>
          </p:nvSpPr>
          <p:spPr>
            <a:xfrm>
              <a:off x="457201"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7" name="Google Shape;677;p44"/>
            <p:cNvSpPr/>
            <p:nvPr/>
          </p:nvSpPr>
          <p:spPr>
            <a:xfrm>
              <a:off x="457201"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8" name="Google Shape;678;p44"/>
            <p:cNvSpPr/>
            <p:nvPr/>
          </p:nvSpPr>
          <p:spPr>
            <a:xfrm>
              <a:off x="457201"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79" name="Google Shape;679;p44"/>
          <p:cNvGrpSpPr/>
          <p:nvPr/>
        </p:nvGrpSpPr>
        <p:grpSpPr>
          <a:xfrm>
            <a:off x="7277400" y="1270140"/>
            <a:ext cx="637968" cy="3364807"/>
            <a:chOff x="1347644" y="1161290"/>
            <a:chExt cx="637968" cy="3364807"/>
          </a:xfrm>
        </p:grpSpPr>
        <p:sp>
          <p:nvSpPr>
            <p:cNvPr id="680" name="Google Shape;680;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1" name="Google Shape;681;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2" name="Google Shape;682;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3" name="Google Shape;683;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4" name="Google Shape;684;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85" name="Google Shape;685;p44"/>
          <p:cNvGrpSpPr/>
          <p:nvPr/>
        </p:nvGrpSpPr>
        <p:grpSpPr>
          <a:xfrm>
            <a:off x="7948687" y="1270141"/>
            <a:ext cx="637968" cy="3364807"/>
            <a:chOff x="1347644" y="1161290"/>
            <a:chExt cx="637968" cy="3364807"/>
          </a:xfrm>
        </p:grpSpPr>
        <p:sp>
          <p:nvSpPr>
            <p:cNvPr id="686" name="Google Shape;686;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7" name="Google Shape;687;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8" name="Google Shape;688;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9" name="Google Shape;689;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90" name="Google Shape;690;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91"/>
        <p:cNvGrpSpPr/>
        <p:nvPr/>
      </p:nvGrpSpPr>
      <p:grpSpPr>
        <a:xfrm>
          <a:off x="0" y="0"/>
          <a:ext cx="0" cy="0"/>
          <a:chOff x="0" y="0"/>
          <a:chExt cx="0" cy="0"/>
        </a:xfrm>
      </p:grpSpPr>
      <p:sp>
        <p:nvSpPr>
          <p:cNvPr id="692" name="Google Shape;692;p45"/>
          <p:cNvSpPr txBox="1">
            <a:spLocks noGrp="1"/>
          </p:cNvSpPr>
          <p:nvPr>
            <p:ph type="title"/>
          </p:nvPr>
        </p:nvSpPr>
        <p:spPr>
          <a:xfrm>
            <a:off x="457201" y="204787"/>
            <a:ext cx="3008313" cy="8715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2000"/>
              <a:buFont typeface="Arial"/>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3" name="Google Shape;693;p45"/>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sz="3200"/>
            </a:lvl1pPr>
            <a:lvl2pPr marL="914400" lvl="1" indent="-406400" algn="l">
              <a:lnSpc>
                <a:spcPct val="100000"/>
              </a:lnSpc>
              <a:spcBef>
                <a:spcPts val="560"/>
              </a:spcBef>
              <a:spcAft>
                <a:spcPts val="0"/>
              </a:spcAft>
              <a:buSzPts val="2800"/>
              <a:buChar char="▪"/>
              <a:defRPr sz="2800"/>
            </a:lvl2pPr>
            <a:lvl3pPr marL="1371600" lvl="2" indent="-381000" algn="l">
              <a:lnSpc>
                <a:spcPct val="100000"/>
              </a:lnSpc>
              <a:spcBef>
                <a:spcPts val="480"/>
              </a:spcBef>
              <a:spcAft>
                <a:spcPts val="0"/>
              </a:spcAft>
              <a:buSzPts val="2400"/>
              <a:buChar char="▪"/>
              <a:defRPr sz="2400"/>
            </a:lvl3pPr>
            <a:lvl4pPr marL="1828800" lvl="3" indent="-355600" algn="l">
              <a:lnSpc>
                <a:spcPct val="100000"/>
              </a:lnSpc>
              <a:spcBef>
                <a:spcPts val="400"/>
              </a:spcBef>
              <a:spcAft>
                <a:spcPts val="0"/>
              </a:spcAft>
              <a:buSzPts val="2000"/>
              <a:buChar char="▪"/>
              <a:defRPr sz="2000"/>
            </a:lvl4pPr>
            <a:lvl5pPr marL="2286000" lvl="4" indent="-355600" algn="l">
              <a:lnSpc>
                <a:spcPct val="100000"/>
              </a:lnSpc>
              <a:spcBef>
                <a:spcPts val="400"/>
              </a:spcBef>
              <a:spcAft>
                <a:spcPts val="0"/>
              </a:spcAft>
              <a:buClr>
                <a:srgbClr val="5C4E1F"/>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94" name="Google Shape;694;p45"/>
          <p:cNvSpPr txBox="1">
            <a:spLocks noGrp="1"/>
          </p:cNvSpPr>
          <p:nvPr>
            <p:ph type="body" idx="2"/>
          </p:nvPr>
        </p:nvSpPr>
        <p:spPr>
          <a:xfrm>
            <a:off x="457201" y="1076326"/>
            <a:ext cx="3008313" cy="351829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lvl1pPr>
            <a:lvl2pPr marL="914400" lvl="1" indent="-228600" algn="l">
              <a:lnSpc>
                <a:spcPct val="100000"/>
              </a:lnSpc>
              <a:spcBef>
                <a:spcPts val="24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Clr>
                <a:srgbClr val="5C4E1F"/>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5" name="Google Shape;695;p45"/>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6" name="Google Shape;696;p45"/>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7"/>
        <p:cNvGrpSpPr/>
        <p:nvPr/>
      </p:nvGrpSpPr>
      <p:grpSpPr>
        <a:xfrm>
          <a:off x="0" y="0"/>
          <a:ext cx="0" cy="0"/>
          <a:chOff x="0" y="0"/>
          <a:chExt cx="0" cy="0"/>
        </a:xfrm>
      </p:grpSpPr>
      <p:sp>
        <p:nvSpPr>
          <p:cNvPr id="698" name="Google Shape;698;p46"/>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2000"/>
              <a:buFont typeface="Arial"/>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9" name="Google Shape;699;p46"/>
          <p:cNvSpPr>
            <a:spLocks noGrp="1"/>
          </p:cNvSpPr>
          <p:nvPr>
            <p:ph type="pic" idx="2"/>
          </p:nvPr>
        </p:nvSpPr>
        <p:spPr>
          <a:xfrm>
            <a:off x="1792288" y="459581"/>
            <a:ext cx="5486400" cy="3086100"/>
          </a:xfrm>
          <a:prstGeom prst="rect">
            <a:avLst/>
          </a:prstGeom>
          <a:noFill/>
          <a:ln>
            <a:noFill/>
          </a:ln>
        </p:spPr>
      </p:sp>
      <p:sp>
        <p:nvSpPr>
          <p:cNvPr id="700" name="Google Shape;700;p46"/>
          <p:cNvSpPr txBox="1">
            <a:spLocks noGrp="1"/>
          </p:cNvSpPr>
          <p:nvPr>
            <p:ph type="body" idx="1"/>
          </p:nvPr>
        </p:nvSpPr>
        <p:spPr>
          <a:xfrm>
            <a:off x="1792288" y="4025503"/>
            <a:ext cx="5486400" cy="6036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lvl1pPr>
            <a:lvl2pPr marL="914400" lvl="1" indent="-228600" algn="l">
              <a:lnSpc>
                <a:spcPct val="100000"/>
              </a:lnSpc>
              <a:spcBef>
                <a:spcPts val="24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Clr>
                <a:srgbClr val="5C4E1F"/>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01" name="Google Shape;701;p46"/>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2" name="Google Shape;702;p46"/>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3"/>
        <p:cNvGrpSpPr/>
        <p:nvPr/>
      </p:nvGrpSpPr>
      <p:grpSpPr>
        <a:xfrm>
          <a:off x="0" y="0"/>
          <a:ext cx="0" cy="0"/>
          <a:chOff x="0" y="0"/>
          <a:chExt cx="0" cy="0"/>
        </a:xfrm>
      </p:grpSpPr>
      <p:sp>
        <p:nvSpPr>
          <p:cNvPr id="704" name="Google Shape;704;p47"/>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5" name="Google Shape;705;p47"/>
          <p:cNvSpPr txBox="1">
            <a:spLocks noGrp="1"/>
          </p:cNvSpPr>
          <p:nvPr>
            <p:ph type="body" idx="1"/>
          </p:nvPr>
        </p:nvSpPr>
        <p:spPr>
          <a:xfrm rot="5400000">
            <a:off x="2926308" y="-1342951"/>
            <a:ext cx="3291384"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06" name="Google Shape;706;p47"/>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7" name="Google Shape;707;p47"/>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08"/>
        <p:cNvGrpSpPr/>
        <p:nvPr/>
      </p:nvGrpSpPr>
      <p:grpSpPr>
        <a:xfrm>
          <a:off x="0" y="0"/>
          <a:ext cx="0" cy="0"/>
          <a:chOff x="0" y="0"/>
          <a:chExt cx="0" cy="0"/>
        </a:xfrm>
      </p:grpSpPr>
      <p:sp>
        <p:nvSpPr>
          <p:cNvPr id="709" name="Google Shape;709;p48"/>
          <p:cNvSpPr txBox="1">
            <a:spLocks noGrp="1"/>
          </p:cNvSpPr>
          <p:nvPr>
            <p:ph type="title"/>
          </p:nvPr>
        </p:nvSpPr>
        <p:spPr>
          <a:xfrm rot="5400000">
            <a:off x="5463778" y="1371601"/>
            <a:ext cx="4388644" cy="2057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0" name="Google Shape;710;p48"/>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1" name="Google Shape;711;p48"/>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2" name="Google Shape;712;p48"/>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Image Placeholder">
  <p:cSld name="Big Image Placeholder">
    <p:spTree>
      <p:nvGrpSpPr>
        <p:cNvPr id="1" name="Shape 713"/>
        <p:cNvGrpSpPr/>
        <p:nvPr/>
      </p:nvGrpSpPr>
      <p:grpSpPr>
        <a:xfrm>
          <a:off x="0" y="0"/>
          <a:ext cx="0" cy="0"/>
          <a:chOff x="0" y="0"/>
          <a:chExt cx="0" cy="0"/>
        </a:xfrm>
      </p:grpSpPr>
      <p:sp>
        <p:nvSpPr>
          <p:cNvPr id="714" name="Google Shape;714;p49"/>
          <p:cNvSpPr>
            <a:spLocks noGrp="1"/>
          </p:cNvSpPr>
          <p:nvPr>
            <p:ph type="pic" idx="2"/>
          </p:nvPr>
        </p:nvSpPr>
        <p:spPr>
          <a:xfrm>
            <a:off x="-1191" y="0"/>
            <a:ext cx="9144000" cy="5143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slow" p14:dur="1500" advClick="0" advTm="3000">
        <p14:revea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 name="Google Shape;14;p9">
            <a:extLst>
              <a:ext uri="{FF2B5EF4-FFF2-40B4-BE49-F238E27FC236}">
                <a16:creationId xmlns:a16="http://schemas.microsoft.com/office/drawing/2014/main" id="{E558E094-E281-15F4-9724-4DF619996C6A}"/>
              </a:ext>
            </a:extLst>
          </p:cNvPr>
          <p:cNvSpPr txBox="1">
            <a:spLocks noGrp="1"/>
          </p:cNvSpPr>
          <p:nvPr>
            <p:ph type="sldNum" idx="12"/>
          </p:nvPr>
        </p:nvSpPr>
        <p:spPr>
          <a:xfrm>
            <a:off x="8484446" y="4599172"/>
            <a:ext cx="495625" cy="228468"/>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3587275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198375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7"/>
        <p:cNvGrpSpPr/>
        <p:nvPr/>
      </p:nvGrpSpPr>
      <p:grpSpPr>
        <a:xfrm>
          <a:off x="0" y="0"/>
          <a:ext cx="0" cy="0"/>
          <a:chOff x="0" y="0"/>
          <a:chExt cx="0" cy="0"/>
        </a:xfrm>
      </p:grpSpPr>
      <p:sp>
        <p:nvSpPr>
          <p:cNvPr id="28" name="Google Shape;28;p61"/>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61"/>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61"/>
          <p:cNvSpPr txBox="1">
            <a:spLocks noGrp="1"/>
          </p:cNvSpPr>
          <p:nvPr>
            <p:ph type="body" idx="1"/>
          </p:nvPr>
        </p:nvSpPr>
        <p:spPr>
          <a:xfrm>
            <a:off x="457200" y="1200151"/>
            <a:ext cx="8229600" cy="3297708"/>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accent1"/>
              </a:buClr>
              <a:buSzPts val="2800"/>
              <a:buChar char="▪"/>
              <a:defRPr/>
            </a:lvl1pPr>
            <a:lvl2pPr marL="914400" lvl="1" indent="-393700" algn="l">
              <a:lnSpc>
                <a:spcPct val="100000"/>
              </a:lnSpc>
              <a:spcBef>
                <a:spcPts val="520"/>
              </a:spcBef>
              <a:spcAft>
                <a:spcPts val="0"/>
              </a:spcAft>
              <a:buSzPts val="2600"/>
              <a:buChar char="▪"/>
              <a:defRPr/>
            </a:lvl2pPr>
            <a:lvl3pPr marL="1371600" lvl="2" indent="-381000" algn="l">
              <a:lnSpc>
                <a:spcPct val="100000"/>
              </a:lnSpc>
              <a:spcBef>
                <a:spcPts val="480"/>
              </a:spcBef>
              <a:spcAft>
                <a:spcPts val="0"/>
              </a:spcAft>
              <a:buSzPts val="2400"/>
              <a:buChar char="▪"/>
              <a:defRPr/>
            </a:lvl3pPr>
            <a:lvl4pPr marL="1828800" lvl="3" indent="-381000" algn="l">
              <a:lnSpc>
                <a:spcPct val="100000"/>
              </a:lnSpc>
              <a:spcBef>
                <a:spcPts val="480"/>
              </a:spcBef>
              <a:spcAft>
                <a:spcPts val="0"/>
              </a:spcAft>
              <a:buSzPts val="2400"/>
              <a:buChar char="▪"/>
              <a:defRPr/>
            </a:lvl4pPr>
            <a:lvl5pPr marL="2286000" lvl="4" indent="-342900" algn="l">
              <a:lnSpc>
                <a:spcPct val="100000"/>
              </a:lnSpc>
              <a:spcBef>
                <a:spcPts val="360"/>
              </a:spcBef>
              <a:spcAft>
                <a:spcPts val="0"/>
              </a:spcAft>
              <a:buSzPts val="18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31" name="Google Shape;31;p61"/>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lvl="0"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1pPr>
            <a:lvl2pPr marL="0" lvl="1"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2pPr>
            <a:lvl3pPr marL="0" lvl="2"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3pPr>
            <a:lvl4pPr marL="0" lvl="3"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4pPr>
            <a:lvl5pPr marL="0" lvl="4"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5pPr>
            <a:lvl6pPr marL="0" lvl="5"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6pPr>
            <a:lvl7pPr marL="0" lvl="6"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7pPr>
            <a:lvl8pPr marL="0" lvl="7"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8pPr>
            <a:lvl9pPr marL="0" lvl="8"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18112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9"/>
          <p:cNvPicPr preferRelativeResize="0"/>
          <p:nvPr/>
        </p:nvPicPr>
        <p:blipFill rotWithShape="1">
          <a:blip r:embed="rId37">
            <a:alphaModFix/>
          </a:blip>
          <a:srcRect t="13522" r="58666" b="24381"/>
          <a:stretch/>
        </p:blipFill>
        <p:spPr>
          <a:xfrm>
            <a:off x="7105024" y="0"/>
            <a:ext cx="2038976" cy="5143093"/>
          </a:xfrm>
          <a:prstGeom prst="rect">
            <a:avLst/>
          </a:prstGeom>
          <a:noFill/>
          <a:ln>
            <a:noFill/>
          </a:ln>
        </p:spPr>
      </p:pic>
      <p:sp>
        <p:nvSpPr>
          <p:cNvPr id="11" name="Google Shape;11;p9"/>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accent1"/>
              </a:buClr>
              <a:buSzPts val="2800"/>
              <a:buFont typeface="Arial"/>
              <a:buNone/>
              <a:defRPr sz="28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9"/>
          <p:cNvSpPr txBox="1">
            <a:spLocks noGrp="1"/>
          </p:cNvSpPr>
          <p:nvPr>
            <p:ph type="body" idx="1"/>
          </p:nvPr>
        </p:nvSpPr>
        <p:spPr>
          <a:xfrm>
            <a:off x="457200" y="1126157"/>
            <a:ext cx="8229600" cy="329138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560"/>
              </a:spcBef>
              <a:spcAft>
                <a:spcPts val="0"/>
              </a:spcAft>
              <a:buClr>
                <a:schemeClr val="accent2"/>
              </a:buClr>
              <a:buSzPts val="2800"/>
              <a:buFont typeface="Noto Sans Symbols"/>
              <a:buChar char="▪"/>
              <a:defRPr sz="2800" b="0" i="0" u="none" strike="noStrike" cap="none">
                <a:solidFill>
                  <a:schemeClr val="dk1"/>
                </a:solidFill>
                <a:latin typeface="Arial"/>
                <a:ea typeface="Arial"/>
                <a:cs typeface="Arial"/>
                <a:sym typeface="Arial"/>
              </a:defRPr>
            </a:lvl1pPr>
            <a:lvl2pPr marL="914400" marR="0" lvl="1" indent="-393700" algn="l" rtl="0">
              <a:lnSpc>
                <a:spcPct val="100000"/>
              </a:lnSpc>
              <a:spcBef>
                <a:spcPts val="520"/>
              </a:spcBef>
              <a:spcAft>
                <a:spcPts val="0"/>
              </a:spcAft>
              <a:buClr>
                <a:srgbClr val="595959"/>
              </a:buClr>
              <a:buSzPts val="2600"/>
              <a:buFont typeface="Noto Sans Symbols"/>
              <a:buChar char="▪"/>
              <a:defRPr sz="2600" b="0" i="0" u="none" strike="noStrike" cap="none">
                <a:solidFill>
                  <a:schemeClr val="dk2"/>
                </a:solidFill>
                <a:latin typeface="Arial"/>
                <a:ea typeface="Arial"/>
                <a:cs typeface="Arial"/>
                <a:sym typeface="Arial"/>
              </a:defRPr>
            </a:lvl2pPr>
            <a:lvl3pPr marL="1371600" marR="0" lvl="2" indent="-381000" algn="l" rtl="0">
              <a:lnSpc>
                <a:spcPct val="100000"/>
              </a:lnSpc>
              <a:spcBef>
                <a:spcPts val="480"/>
              </a:spcBef>
              <a:spcAft>
                <a:spcPts val="0"/>
              </a:spcAft>
              <a:buClr>
                <a:srgbClr val="5BADC6"/>
              </a:buClr>
              <a:buSzPts val="2400"/>
              <a:buFont typeface="Noto Sans Symbols"/>
              <a:buChar char="▪"/>
              <a:defRPr sz="2400" b="0" i="0" u="none" strike="noStrike" cap="none">
                <a:solidFill>
                  <a:srgbClr val="2D8D8F"/>
                </a:solidFill>
                <a:latin typeface="Arial"/>
                <a:ea typeface="Arial"/>
                <a:cs typeface="Arial"/>
                <a:sym typeface="Arial"/>
              </a:defRPr>
            </a:lvl3pPr>
            <a:lvl4pPr marL="1828800" marR="0" lvl="3" indent="-381000" algn="l" rtl="0">
              <a:lnSpc>
                <a:spcPct val="100000"/>
              </a:lnSpc>
              <a:spcBef>
                <a:spcPts val="480"/>
              </a:spcBef>
              <a:spcAft>
                <a:spcPts val="0"/>
              </a:spcAft>
              <a:buClr>
                <a:srgbClr val="5C4E1F"/>
              </a:buClr>
              <a:buSzPts val="2400"/>
              <a:buFont typeface="Noto Sans Symbols"/>
              <a:buChar char="▪"/>
              <a:defRPr sz="2400" b="0" i="0" u="none" strike="noStrike" cap="none">
                <a:solidFill>
                  <a:srgbClr val="5C4E1F"/>
                </a:solidFill>
                <a:latin typeface="Arial"/>
                <a:ea typeface="Arial"/>
                <a:cs typeface="Arial"/>
                <a:sym typeface="Arial"/>
              </a:defRPr>
            </a:lvl4pPr>
            <a:lvl5pPr marL="2286000" marR="0" lvl="4" indent="-342900" algn="l" rtl="0">
              <a:lnSpc>
                <a:spcPct val="100000"/>
              </a:lnSpc>
              <a:spcBef>
                <a:spcPts val="360"/>
              </a:spcBef>
              <a:spcAft>
                <a:spcPts val="0"/>
              </a:spcAft>
              <a:buClr>
                <a:srgbClr val="5C4E1F"/>
              </a:buClr>
              <a:buSzPts val="1800"/>
              <a:buFont typeface="Noto Sans Symbols"/>
              <a:buChar char="▪"/>
              <a:defRPr sz="1800" b="0" i="0" u="none" strike="noStrike" cap="none">
                <a:solidFill>
                  <a:srgbClr val="5C4E1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 name="Google Shape;13;p9"/>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1" u="none" strike="noStrike" cap="none">
                <a:solidFill>
                  <a:srgbClr val="9A343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9"/>
          <p:cNvSpPr txBox="1">
            <a:spLocks noGrp="1"/>
          </p:cNvSpPr>
          <p:nvPr>
            <p:ph type="sldNum" idx="12"/>
          </p:nvPr>
        </p:nvSpPr>
        <p:spPr>
          <a:xfrm>
            <a:off x="8484446" y="4599171"/>
            <a:ext cx="495625" cy="23838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pic>
        <p:nvPicPr>
          <p:cNvPr id="15" name="Google Shape;15;p9"/>
          <p:cNvPicPr preferRelativeResize="0"/>
          <p:nvPr/>
        </p:nvPicPr>
        <p:blipFill rotWithShape="1">
          <a:blip r:embed="rId38">
            <a:alphaModFix/>
          </a:blip>
          <a:srcRect b="82911"/>
          <a:stretch/>
        </p:blipFill>
        <p:spPr>
          <a:xfrm>
            <a:off x="0" y="5064817"/>
            <a:ext cx="9144000" cy="95058"/>
          </a:xfrm>
          <a:prstGeom prst="rect">
            <a:avLst/>
          </a:prstGeom>
          <a:noFill/>
          <a:ln>
            <a:noFill/>
          </a:ln>
        </p:spPr>
      </p:pic>
      <p:cxnSp>
        <p:nvCxnSpPr>
          <p:cNvPr id="16" name="Google Shape;16;p9"/>
          <p:cNvCxnSpPr/>
          <p:nvPr/>
        </p:nvCxnSpPr>
        <p:spPr>
          <a:xfrm flipH="1">
            <a:off x="8428566" y="4587200"/>
            <a:ext cx="6774" cy="244641"/>
          </a:xfrm>
          <a:prstGeom prst="straightConnector1">
            <a:avLst/>
          </a:prstGeom>
          <a:noFill/>
          <a:ln w="9525" cap="flat" cmpd="sng">
            <a:solidFill>
              <a:schemeClr val="accent6"/>
            </a:solidFill>
            <a:prstDash val="solid"/>
            <a:round/>
            <a:headEnd type="none" w="sm" len="sm"/>
            <a:tailEnd type="none" w="sm" len="sm"/>
          </a:ln>
        </p:spPr>
      </p:cxnSp>
      <p:sp>
        <p:nvSpPr>
          <p:cNvPr id="2" name="TextBox 1">
            <a:extLst>
              <a:ext uri="{FF2B5EF4-FFF2-40B4-BE49-F238E27FC236}">
                <a16:creationId xmlns:a16="http://schemas.microsoft.com/office/drawing/2014/main" id="{9868D1C3-0C30-D460-CBC9-3AF88CB0CEAB}"/>
              </a:ext>
            </a:extLst>
          </p:cNvPr>
          <p:cNvSpPr txBox="1"/>
          <p:nvPr userDrawn="1"/>
        </p:nvSpPr>
        <p:spPr>
          <a:xfrm>
            <a:off x="1753790" y="4836711"/>
            <a:ext cx="5636419" cy="236024"/>
          </a:xfrm>
          <a:prstGeom prst="rect">
            <a:avLst/>
          </a:prstGeom>
          <a:noFill/>
        </p:spPr>
        <p:txBody>
          <a:bodyPr wrap="none" lIns="91437" tIns="45719" rIns="91437" bIns="45719" rtlCol="0" anchor="ctr">
            <a:spAutoFit/>
          </a:bodyPr>
          <a:lstStyle/>
          <a:p>
            <a:pPr marL="0" marR="0" indent="0" algn="ctr" defTabSz="343117" rtl="0" eaLnBrk="1" fontAlgn="auto" latinLnBrk="0" hangingPunct="1">
              <a:lnSpc>
                <a:spcPct val="100000"/>
              </a:lnSpc>
              <a:spcBef>
                <a:spcPts val="0"/>
              </a:spcBef>
              <a:spcAft>
                <a:spcPts val="0"/>
              </a:spcAft>
              <a:buClrTx/>
              <a:buSzTx/>
              <a:buFontTx/>
              <a:buNone/>
              <a:tabLst/>
              <a:defRPr/>
            </a:pPr>
            <a:r>
              <a:rPr lang="en-US" sz="900" dirty="0">
                <a:solidFill>
                  <a:schemeClr val="bg1">
                    <a:lumMod val="75000"/>
                  </a:schemeClr>
                </a:solidFill>
                <a:latin typeface="Calibri"/>
                <a:ea typeface="ＭＳ Ｐゴシック" charset="0"/>
                <a:cs typeface="Calibri"/>
              </a:rPr>
              <a:t>Unless otherwise</a:t>
            </a:r>
            <a:r>
              <a:rPr lang="en-US" sz="900" baseline="0" dirty="0">
                <a:solidFill>
                  <a:schemeClr val="bg1">
                    <a:lumMod val="75000"/>
                  </a:schemeClr>
                </a:solidFill>
                <a:latin typeface="Calibri"/>
                <a:ea typeface="ＭＳ Ｐゴシック" charset="0"/>
                <a:cs typeface="Calibri"/>
              </a:rPr>
              <a:t> specified this </a:t>
            </a:r>
            <a:r>
              <a:rPr lang="en-US" sz="900" b="0" i="0" dirty="0">
                <a:solidFill>
                  <a:schemeClr val="bg1">
                    <a:lumMod val="75000"/>
                  </a:schemeClr>
                </a:solidFill>
                <a:latin typeface="Calibri"/>
                <a:ea typeface="Lucida Grande"/>
                <a:cs typeface="Calibri"/>
              </a:rPr>
              <a:t>work is licensed under a Creative Commons Attribution 4.0 International License.</a:t>
            </a:r>
            <a:endParaRPr lang="en-US" sz="900" dirty="0">
              <a:solidFill>
                <a:schemeClr val="bg1">
                  <a:lumMod val="75000"/>
                </a:schemeClr>
              </a:solidFill>
              <a:latin typeface="Calibri"/>
              <a:ea typeface="ＭＳ Ｐゴシック" charset="0"/>
              <a:cs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723" r:id="rId33"/>
    <p:sldLayoutId id="2147483724" r:id="rId34"/>
    <p:sldLayoutId id="2147483725" r:id="rId3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3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www.itzat.edu.bz/" TargetMode="External"/><Relationship Id="rId2" Type="http://schemas.openxmlformats.org/officeDocument/2006/relationships/notesSlide" Target="../notesSlides/notesSlide17.xml"/><Relationship Id="rId1" Type="http://schemas.openxmlformats.org/officeDocument/2006/relationships/slideLayout" Target="../slideLayouts/slideLayout33.xml"/><Relationship Id="rId6" Type="http://schemas.openxmlformats.org/officeDocument/2006/relationships/hyperlink" Target="https://openlearning.mit.edu/" TargetMode="External"/><Relationship Id="rId5" Type="http://schemas.openxmlformats.org/officeDocument/2006/relationships/hyperlink" Target="https://mountainheightsoer.org/" TargetMode="External"/><Relationship Id="rId4" Type="http://schemas.openxmlformats.org/officeDocument/2006/relationships/hyperlink" Target="https://mountainheightsacademy.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7" name="Google Shape;747;p1"/>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00"/>
              <a:buNone/>
            </a:pPr>
            <a:fld id="{00000000-1234-1234-1234-123412341234}" type="slidenum">
              <a:rPr lang="en-US"/>
              <a:t>1</a:t>
            </a:fld>
            <a:endParaRPr/>
          </a:p>
        </p:txBody>
      </p:sp>
      <p:pic>
        <p:nvPicPr>
          <p:cNvPr id="748" name="Google Shape;748;p1" descr="MIT J-WEL Logo"/>
          <p:cNvPicPr preferRelativeResize="0"/>
          <p:nvPr/>
        </p:nvPicPr>
        <p:blipFill rotWithShape="1">
          <a:blip r:embed="rId3">
            <a:alphaModFix/>
          </a:blip>
          <a:srcRect/>
          <a:stretch/>
        </p:blipFill>
        <p:spPr>
          <a:xfrm>
            <a:off x="373055" y="405871"/>
            <a:ext cx="3800724" cy="648504"/>
          </a:xfrm>
          <a:prstGeom prst="rect">
            <a:avLst/>
          </a:prstGeom>
          <a:noFill/>
          <a:ln>
            <a:noFill/>
          </a:ln>
        </p:spPr>
      </p:pic>
      <p:sp>
        <p:nvSpPr>
          <p:cNvPr id="2" name="TextBox 1">
            <a:extLst>
              <a:ext uri="{FF2B5EF4-FFF2-40B4-BE49-F238E27FC236}">
                <a16:creationId xmlns:a16="http://schemas.microsoft.com/office/drawing/2014/main" id="{8E895A41-5CF8-9A0A-42E9-461E65A7EE93}"/>
              </a:ext>
            </a:extLst>
          </p:cNvPr>
          <p:cNvSpPr txBox="1"/>
          <p:nvPr/>
        </p:nvSpPr>
        <p:spPr>
          <a:xfrm>
            <a:off x="611487" y="4481374"/>
            <a:ext cx="7846713" cy="430887"/>
          </a:xfrm>
          <a:prstGeom prst="rect">
            <a:avLst/>
          </a:prstGeom>
          <a:noFill/>
        </p:spPr>
        <p:txBody>
          <a:bodyPr wrap="square" rtlCol="0">
            <a:spAutoFit/>
          </a:bodyPr>
          <a:lstStyle/>
          <a:p>
            <a:pPr algn="ctr"/>
            <a:r>
              <a:rPr lang="en-US" sz="1100" dirty="0">
                <a:solidFill>
                  <a:srgbClr val="7F7F7F"/>
                </a:solidFill>
              </a:rPr>
              <a:t>Cite as: Muramatsu, B., Tonks, D. (2024). The Potential of  Open Educational Resources at the </a:t>
            </a:r>
            <a:br>
              <a:rPr lang="en-US" sz="1100" dirty="0">
                <a:solidFill>
                  <a:srgbClr val="7F7F7F"/>
                </a:solidFill>
              </a:rPr>
            </a:br>
            <a:r>
              <a:rPr lang="en-US" sz="1100" dirty="0">
                <a:solidFill>
                  <a:srgbClr val="7F7F7F"/>
                </a:solidFill>
              </a:rPr>
              <a:t>Itz’at STEAM Academy, Belize. OE Global 2024. November 15, 2024.</a:t>
            </a:r>
          </a:p>
        </p:txBody>
      </p:sp>
      <p:sp>
        <p:nvSpPr>
          <p:cNvPr id="746" name="Google Shape;746;p1"/>
          <p:cNvSpPr txBox="1">
            <a:spLocks noGrp="1"/>
          </p:cNvSpPr>
          <p:nvPr>
            <p:ph type="subTitle" idx="1"/>
          </p:nvPr>
        </p:nvSpPr>
        <p:spPr>
          <a:xfrm>
            <a:off x="1371600" y="3067654"/>
            <a:ext cx="6400800" cy="115051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ct val="100000"/>
              <a:buNone/>
            </a:pPr>
            <a:r>
              <a:rPr lang="en-US" sz="2000" dirty="0"/>
              <a:t>Brandon </a:t>
            </a:r>
            <a:r>
              <a:rPr lang="en-US" sz="2000" dirty="0" err="1"/>
              <a:t>Muramatsu</a:t>
            </a:r>
            <a:r>
              <a:rPr lang="en-US" sz="2000" dirty="0"/>
              <a:t>, MIT</a:t>
            </a:r>
          </a:p>
          <a:p>
            <a:pPr marL="0" lvl="0" indent="0" algn="ctr" rtl="0">
              <a:lnSpc>
                <a:spcPct val="100000"/>
              </a:lnSpc>
              <a:spcBef>
                <a:spcPts val="0"/>
              </a:spcBef>
              <a:spcAft>
                <a:spcPts val="0"/>
              </a:spcAft>
              <a:buSzPct val="100000"/>
              <a:buNone/>
            </a:pPr>
            <a:r>
              <a:rPr lang="en-US" sz="2000" dirty="0" err="1"/>
              <a:t>DeLaina</a:t>
            </a:r>
            <a:r>
              <a:rPr lang="en-US" sz="2000" dirty="0"/>
              <a:t> Tonks, Mountain Heights Academy</a:t>
            </a:r>
          </a:p>
        </p:txBody>
      </p:sp>
      <p:sp>
        <p:nvSpPr>
          <p:cNvPr id="745" name="Google Shape;745;p1"/>
          <p:cNvSpPr txBox="1">
            <a:spLocks noGrp="1"/>
          </p:cNvSpPr>
          <p:nvPr>
            <p:ph type="ctrTitle"/>
          </p:nvPr>
        </p:nvSpPr>
        <p:spPr>
          <a:xfrm>
            <a:off x="685800" y="1286132"/>
            <a:ext cx="7772400" cy="1978275"/>
          </a:xfrm>
          <a:prstGeom prst="rect">
            <a:avLst/>
          </a:prstGeom>
          <a:noFill/>
          <a:ln>
            <a:noFill/>
          </a:ln>
        </p:spPr>
        <p:txBody>
          <a:bodyPr spcFirstLastPara="1" wrap="square" lIns="91425" tIns="45700" rIns="91425" bIns="45700" anchor="ctr" anchorCtr="0">
            <a:normAutofit/>
          </a:bodyPr>
          <a:lstStyle/>
          <a:p>
            <a:pPr algn="ctr">
              <a:buSzPts val="3200"/>
            </a:pPr>
            <a:r>
              <a:rPr lang="en-US" sz="3200" cap="none" dirty="0"/>
              <a:t>The Potential of </a:t>
            </a:r>
            <a:br>
              <a:rPr lang="en-US" sz="3200" cap="none" dirty="0"/>
            </a:br>
            <a:r>
              <a:rPr lang="en-US" sz="3200" cap="none" dirty="0"/>
              <a:t>Open Educational Resources at the </a:t>
            </a:r>
            <a:br>
              <a:rPr lang="en-US" sz="3200" cap="none" dirty="0"/>
            </a:br>
            <a:r>
              <a:rPr lang="en-US" sz="3200" cap="none" dirty="0"/>
              <a:t>Itz’at STEAM Academy, Belize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0E33E4-6684-0F70-3385-F63E4E35D0D3}"/>
              </a:ext>
            </a:extLst>
          </p:cNvPr>
          <p:cNvSpPr>
            <a:spLocks noGrp="1"/>
          </p:cNvSpPr>
          <p:nvPr>
            <p:ph type="body" idx="1"/>
          </p:nvPr>
        </p:nvSpPr>
        <p:spPr>
          <a:xfrm>
            <a:off x="311700" y="1555667"/>
            <a:ext cx="8520600" cy="3321131"/>
          </a:xfrm>
        </p:spPr>
        <p:txBody>
          <a:bodyPr>
            <a:normAutofit fontScale="92500" lnSpcReduction="20000"/>
          </a:bodyPr>
          <a:lstStyle/>
          <a:p>
            <a:r>
              <a:rPr lang="en-US" dirty="0"/>
              <a:t>Opened </a:t>
            </a:r>
            <a:r>
              <a:rPr lang="en-US" b="1" dirty="0">
                <a:solidFill>
                  <a:schemeClr val="accent1"/>
                </a:solidFill>
              </a:rPr>
              <a:t>September 2023 </a:t>
            </a:r>
            <a:r>
              <a:rPr lang="en-US" dirty="0"/>
              <a:t>to 64 students in First Form (equiv. U.S. 8th grade), 75 new First Form students started August 2024</a:t>
            </a:r>
            <a:br>
              <a:rPr lang="en-US" dirty="0"/>
            </a:br>
            <a:endParaRPr lang="en-US" dirty="0"/>
          </a:p>
          <a:p>
            <a:r>
              <a:rPr lang="en-US" dirty="0"/>
              <a:t>Opportunity: Establish an innovative, contemporary </a:t>
            </a:r>
            <a:r>
              <a:rPr lang="en-US" b="1" dirty="0">
                <a:solidFill>
                  <a:schemeClr val="accent1"/>
                </a:solidFill>
              </a:rPr>
              <a:t>STEAM secondary school </a:t>
            </a:r>
            <a:r>
              <a:rPr lang="en-US" dirty="0"/>
              <a:t>in Belize based on MIT principles of </a:t>
            </a:r>
            <a:r>
              <a:rPr lang="en-US" b="1" dirty="0">
                <a:solidFill>
                  <a:schemeClr val="accent1"/>
                </a:solidFill>
              </a:rPr>
              <a:t>“mind and hand” and heart</a:t>
            </a:r>
            <a:r>
              <a:rPr lang="en-US" dirty="0"/>
              <a:t>, </a:t>
            </a:r>
            <a:r>
              <a:rPr lang="en-US" b="1" dirty="0">
                <a:solidFill>
                  <a:schemeClr val="accent1"/>
                </a:solidFill>
              </a:rPr>
              <a:t>active learning</a:t>
            </a:r>
            <a:r>
              <a:rPr lang="en-US" dirty="0"/>
              <a:t>, </a:t>
            </a:r>
            <a:r>
              <a:rPr lang="en-US" b="1" dirty="0">
                <a:solidFill>
                  <a:schemeClr val="accent1"/>
                </a:solidFill>
              </a:rPr>
              <a:t>project-based learning </a:t>
            </a:r>
            <a:r>
              <a:rPr lang="en-US" dirty="0"/>
              <a:t>focusing on </a:t>
            </a:r>
            <a:r>
              <a:rPr lang="en-US" b="1" dirty="0">
                <a:solidFill>
                  <a:schemeClr val="accent1"/>
                </a:solidFill>
              </a:rPr>
              <a:t>UN Sustainable Development Goals</a:t>
            </a:r>
          </a:p>
          <a:p>
            <a:endParaRPr lang="en-US" dirty="0"/>
          </a:p>
        </p:txBody>
      </p:sp>
      <p:sp>
        <p:nvSpPr>
          <p:cNvPr id="2" name="Title 1">
            <a:extLst>
              <a:ext uri="{FF2B5EF4-FFF2-40B4-BE49-F238E27FC236}">
                <a16:creationId xmlns:a16="http://schemas.microsoft.com/office/drawing/2014/main" id="{424F3BC8-B367-9C50-10A4-9C5818E5B04F}"/>
              </a:ext>
            </a:extLst>
          </p:cNvPr>
          <p:cNvSpPr>
            <a:spLocks noGrp="1"/>
          </p:cNvSpPr>
          <p:nvPr>
            <p:ph type="title"/>
          </p:nvPr>
        </p:nvSpPr>
        <p:spPr/>
        <p:txBody>
          <a:bodyPr>
            <a:normAutofit/>
          </a:bodyPr>
          <a:lstStyle/>
          <a:p>
            <a:r>
              <a:rPr lang="en-US" sz="2400" dirty="0" err="1"/>
              <a:t>Itz’at</a:t>
            </a:r>
            <a:r>
              <a:rPr lang="en-US" sz="2400" dirty="0"/>
              <a:t> STEAM Academy</a:t>
            </a:r>
          </a:p>
        </p:txBody>
      </p:sp>
      <p:pic>
        <p:nvPicPr>
          <p:cNvPr id="6" name="Picture 5" descr="Itz'at STEAM Academy logo with Mayan glyphs">
            <a:extLst>
              <a:ext uri="{FF2B5EF4-FFF2-40B4-BE49-F238E27FC236}">
                <a16:creationId xmlns:a16="http://schemas.microsoft.com/office/drawing/2014/main" id="{0EE66758-A294-52B0-F421-CD8992755F6F}"/>
              </a:ext>
            </a:extLst>
          </p:cNvPr>
          <p:cNvPicPr>
            <a:picLocks noChangeAspect="1"/>
          </p:cNvPicPr>
          <p:nvPr/>
        </p:nvPicPr>
        <p:blipFill rotWithShape="1">
          <a:blip r:embed="rId3"/>
          <a:srcRect t="12034" b="11157"/>
          <a:stretch/>
        </p:blipFill>
        <p:spPr>
          <a:xfrm>
            <a:off x="122842" y="156117"/>
            <a:ext cx="3891597" cy="996358"/>
          </a:xfrm>
          <a:prstGeom prst="rect">
            <a:avLst/>
          </a:prstGeom>
        </p:spPr>
      </p:pic>
      <p:sp>
        <p:nvSpPr>
          <p:cNvPr id="5" name="Google Shape;747;p1">
            <a:extLst>
              <a:ext uri="{FF2B5EF4-FFF2-40B4-BE49-F238E27FC236}">
                <a16:creationId xmlns:a16="http://schemas.microsoft.com/office/drawing/2014/main" id="{ADF86385-4C4F-30D0-8CF7-B691B6253638}"/>
              </a:ext>
            </a:extLst>
          </p:cNvPr>
          <p:cNvSpPr txBox="1">
            <a:spLocks/>
          </p:cNvSpPr>
          <p:nvPr/>
        </p:nvSpPr>
        <p:spPr>
          <a:xfrm>
            <a:off x="8484446" y="4599171"/>
            <a:ext cx="324663" cy="23838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fld id="{00000000-1234-1234-1234-123412341234}" type="slidenum">
              <a:rPr lang="en-US" smtClean="0"/>
              <a:pPr/>
              <a:t>2</a:t>
            </a:fld>
            <a:endParaRPr lang="en-US"/>
          </a:p>
        </p:txBody>
      </p:sp>
    </p:spTree>
    <p:extLst>
      <p:ext uri="{BB962C8B-B14F-4D97-AF65-F5344CB8AC3E}">
        <p14:creationId xmlns:p14="http://schemas.microsoft.com/office/powerpoint/2010/main" val="748557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9C0BEE8-0DC5-4FDC-EF57-9A9A4398C152}"/>
              </a:ext>
            </a:extLst>
          </p:cNvPr>
          <p:cNvSpPr>
            <a:spLocks noGrp="1"/>
          </p:cNvSpPr>
          <p:nvPr>
            <p:ph type="title"/>
          </p:nvPr>
        </p:nvSpPr>
        <p:spPr/>
        <p:txBody>
          <a:bodyPr/>
          <a:lstStyle/>
          <a:p>
            <a:r>
              <a:rPr lang="en-US" dirty="0"/>
              <a:t>The Opportunity</a:t>
            </a:r>
          </a:p>
        </p:txBody>
      </p:sp>
      <p:sp>
        <p:nvSpPr>
          <p:cNvPr id="7" name="Text Placeholder 6">
            <a:extLst>
              <a:ext uri="{FF2B5EF4-FFF2-40B4-BE49-F238E27FC236}">
                <a16:creationId xmlns:a16="http://schemas.microsoft.com/office/drawing/2014/main" id="{3FDD1B59-5126-4DA2-D0A4-A79CACCA04AA}"/>
              </a:ext>
            </a:extLst>
          </p:cNvPr>
          <p:cNvSpPr>
            <a:spLocks noGrp="1"/>
          </p:cNvSpPr>
          <p:nvPr>
            <p:ph type="body" idx="1"/>
          </p:nvPr>
        </p:nvSpPr>
        <p:spPr>
          <a:xfrm>
            <a:off x="457200" y="1200150"/>
            <a:ext cx="8229600" cy="3637405"/>
          </a:xfrm>
        </p:spPr>
        <p:txBody>
          <a:bodyPr>
            <a:normAutofit/>
          </a:bodyPr>
          <a:lstStyle/>
          <a:p>
            <a:pPr>
              <a:buFont typeface="Wingdings" pitchFamily="2" charset="2"/>
              <a:buChar char="§"/>
            </a:pPr>
            <a:r>
              <a:rPr lang="en-US" dirty="0"/>
              <a:t>Encode OER policies &amp; practices from the start</a:t>
            </a:r>
          </a:p>
          <a:p>
            <a:pPr>
              <a:buFont typeface="Wingdings" pitchFamily="2" charset="2"/>
              <a:buChar char="§"/>
            </a:pPr>
            <a:r>
              <a:rPr lang="en-US" dirty="0"/>
              <a:t>Ensure (via license) the ability to use the school’s materials broadly within Belize, and our collective work more broadly</a:t>
            </a:r>
          </a:p>
          <a:p>
            <a:pPr>
              <a:buFont typeface="Wingdings" pitchFamily="2" charset="2"/>
              <a:buChar char="§"/>
            </a:pPr>
            <a:r>
              <a:rPr lang="en-US" dirty="0"/>
              <a:t>Provide an example of OER for the Belizean education system</a:t>
            </a:r>
          </a:p>
        </p:txBody>
      </p:sp>
      <p:sp>
        <p:nvSpPr>
          <p:cNvPr id="3" name="Slide Number Placeholder 2">
            <a:extLst>
              <a:ext uri="{FF2B5EF4-FFF2-40B4-BE49-F238E27FC236}">
                <a16:creationId xmlns:a16="http://schemas.microsoft.com/office/drawing/2014/main" id="{C3E62E9A-12D6-2D5D-5658-F8DC73119BC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2731330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4817F-C21C-54DB-701D-8C625AFF5B54}"/>
              </a:ext>
            </a:extLst>
          </p:cNvPr>
          <p:cNvSpPr>
            <a:spLocks noGrp="1"/>
          </p:cNvSpPr>
          <p:nvPr>
            <p:ph type="title"/>
          </p:nvPr>
        </p:nvSpPr>
        <p:spPr/>
        <p:txBody>
          <a:bodyPr/>
          <a:lstStyle/>
          <a:p>
            <a:r>
              <a:rPr lang="en-US" dirty="0"/>
              <a:t>Journey to OER at Itz’at</a:t>
            </a:r>
          </a:p>
        </p:txBody>
      </p:sp>
      <p:sp>
        <p:nvSpPr>
          <p:cNvPr id="4" name="Slide Number Placeholder 3">
            <a:extLst>
              <a:ext uri="{FF2B5EF4-FFF2-40B4-BE49-F238E27FC236}">
                <a16:creationId xmlns:a16="http://schemas.microsoft.com/office/drawing/2014/main" id="{1A1809CF-FCC1-CD8F-88B2-FDDA599C2D8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a:t>
            </a:fld>
            <a:endParaRPr lang="en-US"/>
          </a:p>
        </p:txBody>
      </p:sp>
      <p:graphicFrame>
        <p:nvGraphicFramePr>
          <p:cNvPr id="5" name="Text Placeholder 2">
            <a:extLst>
              <a:ext uri="{FF2B5EF4-FFF2-40B4-BE49-F238E27FC236}">
                <a16:creationId xmlns:a16="http://schemas.microsoft.com/office/drawing/2014/main" id="{013EFF10-4847-032C-642E-D674BAFB90D2}"/>
              </a:ext>
            </a:extLst>
          </p:cNvPr>
          <p:cNvGraphicFramePr/>
          <p:nvPr>
            <p:extLst>
              <p:ext uri="{D42A27DB-BD31-4B8C-83A1-F6EECF244321}">
                <p14:modId xmlns:p14="http://schemas.microsoft.com/office/powerpoint/2010/main" val="563683670"/>
              </p:ext>
            </p:extLst>
          </p:nvPr>
        </p:nvGraphicFramePr>
        <p:xfrm>
          <a:off x="463550" y="1513703"/>
          <a:ext cx="8223250" cy="2879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829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E115C-64E0-CAD4-C657-0640F666F092}"/>
              </a:ext>
            </a:extLst>
          </p:cNvPr>
          <p:cNvSpPr>
            <a:spLocks noGrp="1"/>
          </p:cNvSpPr>
          <p:nvPr>
            <p:ph type="title"/>
          </p:nvPr>
        </p:nvSpPr>
        <p:spPr/>
        <p:txBody>
          <a:bodyPr/>
          <a:lstStyle/>
          <a:p>
            <a:r>
              <a:rPr lang="en-US" dirty="0"/>
              <a:t>Why this team?</a:t>
            </a:r>
          </a:p>
        </p:txBody>
      </p:sp>
      <p:sp>
        <p:nvSpPr>
          <p:cNvPr id="3" name="Text Placeholder 2">
            <a:extLst>
              <a:ext uri="{FF2B5EF4-FFF2-40B4-BE49-F238E27FC236}">
                <a16:creationId xmlns:a16="http://schemas.microsoft.com/office/drawing/2014/main" id="{BC42E447-4903-6F70-0440-75B320857719}"/>
              </a:ext>
            </a:extLst>
          </p:cNvPr>
          <p:cNvSpPr>
            <a:spLocks noGrp="1"/>
          </p:cNvSpPr>
          <p:nvPr>
            <p:ph type="body" idx="1"/>
          </p:nvPr>
        </p:nvSpPr>
        <p:spPr/>
        <p:txBody>
          <a:bodyPr>
            <a:normAutofit fontScale="92500" lnSpcReduction="10000"/>
          </a:bodyPr>
          <a:lstStyle/>
          <a:p>
            <a:pPr>
              <a:buFont typeface="Wingdings" pitchFamily="2" charset="2"/>
              <a:buChar char="§"/>
            </a:pPr>
            <a:r>
              <a:rPr lang="en-US" dirty="0"/>
              <a:t>Helped to launch the Open Educational Resources movement with MIT </a:t>
            </a:r>
            <a:r>
              <a:rPr lang="en-US" dirty="0" err="1"/>
              <a:t>OpenCourseWare</a:t>
            </a:r>
            <a:r>
              <a:rPr lang="en-US" dirty="0"/>
              <a:t> in 2001</a:t>
            </a:r>
          </a:p>
          <a:p>
            <a:pPr>
              <a:buFont typeface="Wingdings" pitchFamily="2" charset="2"/>
              <a:buChar char="§"/>
            </a:pPr>
            <a:r>
              <a:rPr lang="en-US" dirty="0"/>
              <a:t>OER and “Mind, hand and heart” deeply infuse our work</a:t>
            </a:r>
          </a:p>
          <a:p>
            <a:pPr>
              <a:buFont typeface="Wingdings" pitchFamily="2" charset="2"/>
              <a:buChar char="§"/>
            </a:pPr>
            <a:r>
              <a:rPr lang="en-US" dirty="0"/>
              <a:t>Opened Mountain Heights Academy, a charter high school in 2009, utilizing OER for all course materials</a:t>
            </a:r>
          </a:p>
          <a:p>
            <a:pPr>
              <a:buFont typeface="Wingdings" pitchFamily="2" charset="2"/>
              <a:buChar char="§"/>
            </a:pPr>
            <a:r>
              <a:rPr lang="en-US" dirty="0"/>
              <a:t>Expertise and experience in advising other high schools adopting OER</a:t>
            </a:r>
          </a:p>
          <a:p>
            <a:pPr>
              <a:buFont typeface="Wingdings" pitchFamily="2" charset="2"/>
              <a:buChar char="§"/>
            </a:pPr>
            <a:r>
              <a:rPr lang="en-US" dirty="0"/>
              <a:t>Expertise in developing OER lesson plans, etc.</a:t>
            </a:r>
          </a:p>
        </p:txBody>
      </p:sp>
      <p:sp>
        <p:nvSpPr>
          <p:cNvPr id="5" name="Google Shape;747;p1">
            <a:extLst>
              <a:ext uri="{FF2B5EF4-FFF2-40B4-BE49-F238E27FC236}">
                <a16:creationId xmlns:a16="http://schemas.microsoft.com/office/drawing/2014/main" id="{2372A7BE-B36C-489F-E9BA-A55E950D2720}"/>
              </a:ext>
            </a:extLst>
          </p:cNvPr>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00"/>
              <a:buNone/>
            </a:pPr>
            <a:fld id="{00000000-1234-1234-1234-123412341234}" type="slidenum">
              <a:rPr lang="en-US"/>
              <a:t>5</a:t>
            </a:fld>
            <a:endParaRPr/>
          </a:p>
        </p:txBody>
      </p:sp>
    </p:spTree>
    <p:extLst>
      <p:ext uri="{BB962C8B-B14F-4D97-AF65-F5344CB8AC3E}">
        <p14:creationId xmlns:p14="http://schemas.microsoft.com/office/powerpoint/2010/main" val="3865697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EB4033A-521B-0028-3CAF-DDD6D621FA83}"/>
              </a:ext>
              <a:ext uri="{C183D7F6-B498-43B3-948B-1728B52AA6E4}">
                <adec:decorative xmlns:adec="http://schemas.microsoft.com/office/drawing/2017/decorative" val="1"/>
              </a:ext>
            </a:extLst>
          </p:cNvPr>
          <p:cNvSpPr/>
          <p:nvPr/>
        </p:nvSpPr>
        <p:spPr>
          <a:xfrm>
            <a:off x="1816100" y="4837556"/>
            <a:ext cx="5626100" cy="2068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descr="UNESCO, OER Declaration, 2002">
            <a:extLst>
              <a:ext uri="{FF2B5EF4-FFF2-40B4-BE49-F238E27FC236}">
                <a16:creationId xmlns:a16="http://schemas.microsoft.com/office/drawing/2014/main" id="{A0FAB08F-C311-B5B9-F2C5-1E8D0E1A39AF}"/>
              </a:ext>
            </a:extLst>
          </p:cNvPr>
          <p:cNvSpPr/>
          <p:nvPr/>
        </p:nvSpPr>
        <p:spPr>
          <a:xfrm>
            <a:off x="5814400" y="3486506"/>
            <a:ext cx="1329909" cy="896060"/>
          </a:xfrm>
          <a:custGeom>
            <a:avLst/>
            <a:gdLst/>
            <a:ahLst/>
            <a:cxnLst/>
            <a:rect l="l" t="t" r="r" b="b"/>
            <a:pathLst>
              <a:path w="1629412" h="1097857">
                <a:moveTo>
                  <a:pt x="0" y="0"/>
                </a:moveTo>
                <a:lnTo>
                  <a:pt x="1629412" y="0"/>
                </a:lnTo>
                <a:lnTo>
                  <a:pt x="1629412" y="1097856"/>
                </a:lnTo>
                <a:lnTo>
                  <a:pt x="0" y="1097856"/>
                </a:lnTo>
                <a:lnTo>
                  <a:pt x="0" y="0"/>
                </a:lnTo>
                <a:close/>
              </a:path>
            </a:pathLst>
          </a:custGeom>
          <a:blipFill>
            <a:blip r:embed="rId3"/>
            <a:stretch>
              <a:fillRect l="-676" t="-8831" r="-676"/>
            </a:stretch>
          </a:blipFill>
        </p:spPr>
        <p:txBody>
          <a:bodyPr/>
          <a:lstStyle/>
          <a:p>
            <a:endParaRPr lang="en-US"/>
          </a:p>
        </p:txBody>
      </p:sp>
      <p:sp>
        <p:nvSpPr>
          <p:cNvPr id="19" name="TextBox 17">
            <a:extLst>
              <a:ext uri="{FF2B5EF4-FFF2-40B4-BE49-F238E27FC236}">
                <a16:creationId xmlns:a16="http://schemas.microsoft.com/office/drawing/2014/main" id="{CDF430E0-A106-26AA-58A1-B8F1AF0E0D2D}"/>
              </a:ext>
            </a:extLst>
          </p:cNvPr>
          <p:cNvSpPr txBox="1"/>
          <p:nvPr/>
        </p:nvSpPr>
        <p:spPr>
          <a:xfrm>
            <a:off x="3963070" y="4918399"/>
            <a:ext cx="1230049" cy="117020"/>
          </a:xfrm>
          <a:prstGeom prst="rect">
            <a:avLst/>
          </a:prstGeom>
        </p:spPr>
        <p:txBody>
          <a:bodyPr wrap="square" lIns="0" tIns="0" rIns="0" bIns="0" rtlCol="0" anchor="t">
            <a:spAutoFit/>
          </a:bodyPr>
          <a:lstStyle/>
          <a:p>
            <a:pPr algn="ctr">
              <a:lnSpc>
                <a:spcPts val="872"/>
              </a:lnSpc>
              <a:spcBef>
                <a:spcPct val="0"/>
              </a:spcBef>
            </a:pPr>
            <a:r>
              <a:rPr lang="en-US" sz="900" spc="23" dirty="0">
                <a:solidFill>
                  <a:schemeClr val="tx1">
                    <a:lumMod val="50000"/>
                    <a:lumOff val="50000"/>
                  </a:schemeClr>
                </a:solidFill>
                <a:latin typeface="Calibri" panose="020F0502020204030204" pitchFamily="34" charset="0"/>
                <a:cs typeface="Calibri" panose="020F0502020204030204" pitchFamily="34" charset="0"/>
              </a:rPr>
              <a:t>CC-BY </a:t>
            </a:r>
            <a:r>
              <a:rPr lang="en-US" sz="900" spc="23" dirty="0" err="1">
                <a:solidFill>
                  <a:schemeClr val="tx1">
                    <a:lumMod val="50000"/>
                    <a:lumOff val="50000"/>
                  </a:schemeClr>
                </a:solidFill>
                <a:latin typeface="Calibri" panose="020F0502020204030204" pitchFamily="34" charset="0"/>
                <a:cs typeface="Calibri" panose="020F0502020204030204" pitchFamily="34" charset="0"/>
              </a:rPr>
              <a:t>DeLaina</a:t>
            </a:r>
            <a:r>
              <a:rPr lang="en-US" sz="900" spc="23" dirty="0">
                <a:solidFill>
                  <a:schemeClr val="tx1">
                    <a:lumMod val="50000"/>
                    <a:lumOff val="50000"/>
                  </a:schemeClr>
                </a:solidFill>
                <a:latin typeface="Calibri" panose="020F0502020204030204" pitchFamily="34" charset="0"/>
                <a:cs typeface="Calibri" panose="020F0502020204030204" pitchFamily="34" charset="0"/>
              </a:rPr>
              <a:t> Tonks</a:t>
            </a:r>
          </a:p>
        </p:txBody>
      </p:sp>
      <p:sp>
        <p:nvSpPr>
          <p:cNvPr id="17" name="Freeform 16" descr="MIT OpenCourseWare, 2001">
            <a:extLst>
              <a:ext uri="{FF2B5EF4-FFF2-40B4-BE49-F238E27FC236}">
                <a16:creationId xmlns:a16="http://schemas.microsoft.com/office/drawing/2014/main" id="{B0577519-54F4-F55A-D050-E9D52291EF17}"/>
              </a:ext>
            </a:extLst>
          </p:cNvPr>
          <p:cNvSpPr/>
          <p:nvPr/>
        </p:nvSpPr>
        <p:spPr>
          <a:xfrm>
            <a:off x="4788891" y="881386"/>
            <a:ext cx="1431822" cy="877013"/>
          </a:xfrm>
          <a:custGeom>
            <a:avLst/>
            <a:gdLst/>
            <a:ahLst/>
            <a:cxnLst/>
            <a:rect l="l" t="t" r="r" b="b"/>
            <a:pathLst>
              <a:path w="1754275" h="1074519">
                <a:moveTo>
                  <a:pt x="0" y="0"/>
                </a:moveTo>
                <a:lnTo>
                  <a:pt x="1754274" y="0"/>
                </a:lnTo>
                <a:lnTo>
                  <a:pt x="1754274" y="1074519"/>
                </a:lnTo>
                <a:lnTo>
                  <a:pt x="0" y="1074519"/>
                </a:lnTo>
                <a:lnTo>
                  <a:pt x="0" y="0"/>
                </a:lnTo>
                <a:close/>
              </a:path>
            </a:pathLst>
          </a:custGeom>
          <a:blipFill>
            <a:blip r:embed="rId4"/>
            <a:stretch>
              <a:fillRect l="-6117" t="-2445" r="-8156" b="-2445"/>
            </a:stretch>
          </a:blipFill>
        </p:spPr>
        <p:txBody>
          <a:bodyPr/>
          <a:lstStyle/>
          <a:p>
            <a:endParaRPr lang="en-US"/>
          </a:p>
        </p:txBody>
      </p:sp>
      <p:sp>
        <p:nvSpPr>
          <p:cNvPr id="16" name="Freeform 15" descr="Larry Lessing, Creative Commons, 2001">
            <a:extLst>
              <a:ext uri="{FF2B5EF4-FFF2-40B4-BE49-F238E27FC236}">
                <a16:creationId xmlns:a16="http://schemas.microsoft.com/office/drawing/2014/main" id="{F3A2FC50-78D3-536E-C3E2-0ABD3F7C937A}"/>
              </a:ext>
            </a:extLst>
          </p:cNvPr>
          <p:cNvSpPr/>
          <p:nvPr/>
        </p:nvSpPr>
        <p:spPr>
          <a:xfrm>
            <a:off x="3950880" y="3817920"/>
            <a:ext cx="1242239" cy="900443"/>
          </a:xfrm>
          <a:custGeom>
            <a:avLst/>
            <a:gdLst/>
            <a:ahLst/>
            <a:cxnLst/>
            <a:rect l="l" t="t" r="r" b="b"/>
            <a:pathLst>
              <a:path w="1521998" h="1103227">
                <a:moveTo>
                  <a:pt x="0" y="0"/>
                </a:moveTo>
                <a:lnTo>
                  <a:pt x="1521998" y="0"/>
                </a:lnTo>
                <a:lnTo>
                  <a:pt x="1521998" y="1103227"/>
                </a:lnTo>
                <a:lnTo>
                  <a:pt x="0" y="1103227"/>
                </a:lnTo>
                <a:lnTo>
                  <a:pt x="0" y="0"/>
                </a:lnTo>
                <a:close/>
              </a:path>
            </a:pathLst>
          </a:custGeom>
          <a:blipFill>
            <a:blip r:embed="rId5"/>
            <a:stretch>
              <a:fillRect l="-12355" r="-1550"/>
            </a:stretch>
          </a:blipFill>
        </p:spPr>
        <p:txBody>
          <a:bodyPr/>
          <a:lstStyle/>
          <a:p>
            <a:endParaRPr lang="en-US"/>
          </a:p>
        </p:txBody>
      </p:sp>
      <p:sp>
        <p:nvSpPr>
          <p:cNvPr id="15" name="Freeform 14" descr="David Wiley, Open Content, 1998">
            <a:extLst>
              <a:ext uri="{FF2B5EF4-FFF2-40B4-BE49-F238E27FC236}">
                <a16:creationId xmlns:a16="http://schemas.microsoft.com/office/drawing/2014/main" id="{0AFF0FC6-8EDA-0702-27E6-CD7607D7A1F2}"/>
              </a:ext>
            </a:extLst>
          </p:cNvPr>
          <p:cNvSpPr/>
          <p:nvPr/>
        </p:nvSpPr>
        <p:spPr>
          <a:xfrm>
            <a:off x="2926063" y="881387"/>
            <a:ext cx="1209914" cy="877012"/>
          </a:xfrm>
          <a:custGeom>
            <a:avLst/>
            <a:gdLst/>
            <a:ahLst/>
            <a:cxnLst/>
            <a:rect l="l" t="t" r="r" b="b"/>
            <a:pathLst>
              <a:path w="1482393" h="1074519">
                <a:moveTo>
                  <a:pt x="0" y="0"/>
                </a:moveTo>
                <a:lnTo>
                  <a:pt x="1482392" y="0"/>
                </a:lnTo>
                <a:lnTo>
                  <a:pt x="1482392" y="1074519"/>
                </a:lnTo>
                <a:lnTo>
                  <a:pt x="0" y="1074519"/>
                </a:lnTo>
                <a:lnTo>
                  <a:pt x="0" y="0"/>
                </a:lnTo>
                <a:close/>
              </a:path>
            </a:pathLst>
          </a:custGeom>
          <a:blipFill>
            <a:blip r:embed="rId6"/>
            <a:stretch>
              <a:fillRect l="-9884" t="-465" b="-465"/>
            </a:stretch>
          </a:blipFill>
        </p:spPr>
        <p:txBody>
          <a:bodyPr/>
          <a:lstStyle/>
          <a:p>
            <a:endParaRPr lang="en-US"/>
          </a:p>
        </p:txBody>
      </p:sp>
      <p:sp>
        <p:nvSpPr>
          <p:cNvPr id="14" name="Freeform 13" descr="Wayne Hodgins, Learning Objects, 1994">
            <a:extLst>
              <a:ext uri="{FF2B5EF4-FFF2-40B4-BE49-F238E27FC236}">
                <a16:creationId xmlns:a16="http://schemas.microsoft.com/office/drawing/2014/main" id="{A089EBAF-9F62-FC90-6BCF-DD67174E77B5}"/>
              </a:ext>
            </a:extLst>
          </p:cNvPr>
          <p:cNvSpPr/>
          <p:nvPr/>
        </p:nvSpPr>
        <p:spPr>
          <a:xfrm>
            <a:off x="2099550" y="4243057"/>
            <a:ext cx="1230049" cy="900443"/>
          </a:xfrm>
          <a:custGeom>
            <a:avLst/>
            <a:gdLst/>
            <a:ahLst/>
            <a:cxnLst/>
            <a:rect l="l" t="t" r="r" b="b"/>
            <a:pathLst>
              <a:path w="1507062" h="1103227">
                <a:moveTo>
                  <a:pt x="0" y="0"/>
                </a:moveTo>
                <a:lnTo>
                  <a:pt x="1507062" y="0"/>
                </a:lnTo>
                <a:lnTo>
                  <a:pt x="1507062" y="1103227"/>
                </a:lnTo>
                <a:lnTo>
                  <a:pt x="0" y="1103227"/>
                </a:lnTo>
                <a:lnTo>
                  <a:pt x="0" y="0"/>
                </a:lnTo>
                <a:close/>
              </a:path>
            </a:pathLst>
          </a:custGeom>
          <a:blipFill>
            <a:blip r:embed="rId7"/>
            <a:stretch>
              <a:fillRect t="-935" b="-935"/>
            </a:stretch>
          </a:blipFill>
        </p:spPr>
        <p:txBody>
          <a:bodyPr/>
          <a:lstStyle/>
          <a:p>
            <a:endParaRPr lang="en-US"/>
          </a:p>
        </p:txBody>
      </p:sp>
      <p:sp>
        <p:nvSpPr>
          <p:cNvPr id="5" name="Title 4">
            <a:extLst>
              <a:ext uri="{FF2B5EF4-FFF2-40B4-BE49-F238E27FC236}">
                <a16:creationId xmlns:a16="http://schemas.microsoft.com/office/drawing/2014/main" id="{D322B036-AB76-582E-99BA-E4B7F3F6B896}"/>
              </a:ext>
            </a:extLst>
          </p:cNvPr>
          <p:cNvSpPr>
            <a:spLocks noGrp="1"/>
          </p:cNvSpPr>
          <p:nvPr>
            <p:ph type="title"/>
          </p:nvPr>
        </p:nvSpPr>
        <p:spPr/>
        <p:txBody>
          <a:bodyPr/>
          <a:lstStyle/>
          <a:p>
            <a:r>
              <a:rPr lang="en-US" dirty="0"/>
              <a:t>A (Brief) History of OER</a:t>
            </a:r>
          </a:p>
        </p:txBody>
      </p:sp>
      <p:sp>
        <p:nvSpPr>
          <p:cNvPr id="2" name="Google Shape;747;p1">
            <a:extLst>
              <a:ext uri="{FF2B5EF4-FFF2-40B4-BE49-F238E27FC236}">
                <a16:creationId xmlns:a16="http://schemas.microsoft.com/office/drawing/2014/main" id="{2EF4CB1B-9ED6-86B8-4C14-975DE5A0FA82}"/>
              </a:ext>
            </a:extLst>
          </p:cNvPr>
          <p:cNvSpPr txBox="1">
            <a:spLocks/>
          </p:cNvSpPr>
          <p:nvPr/>
        </p:nvSpPr>
        <p:spPr>
          <a:xfrm>
            <a:off x="8484446" y="4599171"/>
            <a:ext cx="324663" cy="23838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fld id="{00000000-1234-1234-1234-123412341234}" type="slidenum">
              <a:rPr lang="en-US" smtClean="0"/>
              <a:pPr/>
              <a:t>6</a:t>
            </a:fld>
            <a:endParaRPr lang="en-US"/>
          </a:p>
        </p:txBody>
      </p:sp>
    </p:spTree>
    <p:extLst>
      <p:ext uri="{BB962C8B-B14F-4D97-AF65-F5344CB8AC3E}">
        <p14:creationId xmlns:p14="http://schemas.microsoft.com/office/powerpoint/2010/main" val="2155954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241D-A0B8-38E3-82C5-FFC8EA0738DB}"/>
              </a:ext>
            </a:extLst>
          </p:cNvPr>
          <p:cNvSpPr>
            <a:spLocks noGrp="1"/>
          </p:cNvSpPr>
          <p:nvPr>
            <p:ph type="title"/>
          </p:nvPr>
        </p:nvSpPr>
        <p:spPr/>
        <p:txBody>
          <a:bodyPr/>
          <a:lstStyle/>
          <a:p>
            <a:r>
              <a:rPr lang="en-US" dirty="0"/>
              <a:t>Mountain Heights</a:t>
            </a:r>
          </a:p>
        </p:txBody>
      </p:sp>
      <p:sp>
        <p:nvSpPr>
          <p:cNvPr id="3" name="Text Placeholder 2">
            <a:extLst>
              <a:ext uri="{FF2B5EF4-FFF2-40B4-BE49-F238E27FC236}">
                <a16:creationId xmlns:a16="http://schemas.microsoft.com/office/drawing/2014/main" id="{0FFE5BB3-D817-5610-3283-309DD28D9FA6}"/>
              </a:ext>
            </a:extLst>
          </p:cNvPr>
          <p:cNvSpPr>
            <a:spLocks noGrp="1"/>
          </p:cNvSpPr>
          <p:nvPr>
            <p:ph type="body" idx="1"/>
          </p:nvPr>
        </p:nvSpPr>
        <p:spPr/>
        <p:txBody>
          <a:bodyPr>
            <a:normAutofit lnSpcReduction="10000"/>
          </a:bodyPr>
          <a:lstStyle/>
          <a:p>
            <a:r>
              <a:rPr lang="en-US" dirty="0"/>
              <a:t>Founded in 2007</a:t>
            </a:r>
          </a:p>
          <a:p>
            <a:r>
              <a:rPr lang="en-US" dirty="0"/>
              <a:t>Opened in 2009</a:t>
            </a:r>
          </a:p>
          <a:p>
            <a:r>
              <a:rPr lang="en-US" dirty="0"/>
              <a:t>Positioned as the first secondary school to implement OER curriculum</a:t>
            </a:r>
          </a:p>
          <a:p>
            <a:r>
              <a:rPr lang="en-US" dirty="0"/>
              <a:t>Functions as an online, public charter school </a:t>
            </a:r>
          </a:p>
          <a:p>
            <a:r>
              <a:rPr lang="en-US" dirty="0"/>
              <a:t>Serves 1,500+ students all over Utah</a:t>
            </a:r>
          </a:p>
          <a:p>
            <a:r>
              <a:rPr lang="en-US" dirty="0"/>
              <a:t>Scores above state average in Science and English</a:t>
            </a:r>
          </a:p>
        </p:txBody>
      </p:sp>
      <p:sp>
        <p:nvSpPr>
          <p:cNvPr id="6" name="Google Shape;747;p1">
            <a:extLst>
              <a:ext uri="{FF2B5EF4-FFF2-40B4-BE49-F238E27FC236}">
                <a16:creationId xmlns:a16="http://schemas.microsoft.com/office/drawing/2014/main" id="{515429C7-9850-1FA1-4F52-B5E5087FC158}"/>
              </a:ext>
            </a:extLst>
          </p:cNvPr>
          <p:cNvSpPr txBox="1">
            <a:spLocks/>
          </p:cNvSpPr>
          <p:nvPr/>
        </p:nvSpPr>
        <p:spPr>
          <a:xfrm>
            <a:off x="8484446" y="4599171"/>
            <a:ext cx="324663" cy="23838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fld id="{00000000-1234-1234-1234-123412341234}" type="slidenum">
              <a:rPr lang="en-US" smtClean="0"/>
              <a:pPr/>
              <a:t>7</a:t>
            </a:fld>
            <a:endParaRPr lang="en-US"/>
          </a:p>
        </p:txBody>
      </p:sp>
    </p:spTree>
    <p:extLst>
      <p:ext uri="{BB962C8B-B14F-4D97-AF65-F5344CB8AC3E}">
        <p14:creationId xmlns:p14="http://schemas.microsoft.com/office/powerpoint/2010/main" val="3131436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241D-A0B8-38E3-82C5-FFC8EA0738DB}"/>
              </a:ext>
            </a:extLst>
          </p:cNvPr>
          <p:cNvSpPr>
            <a:spLocks noGrp="1"/>
          </p:cNvSpPr>
          <p:nvPr>
            <p:ph type="title"/>
          </p:nvPr>
        </p:nvSpPr>
        <p:spPr/>
        <p:txBody>
          <a:bodyPr/>
          <a:lstStyle/>
          <a:p>
            <a:r>
              <a:rPr lang="en-US" dirty="0"/>
              <a:t>Mountain Heights Vision, Mission, Goals</a:t>
            </a:r>
          </a:p>
        </p:txBody>
      </p:sp>
      <p:sp>
        <p:nvSpPr>
          <p:cNvPr id="3" name="Text Placeholder 2">
            <a:extLst>
              <a:ext uri="{FF2B5EF4-FFF2-40B4-BE49-F238E27FC236}">
                <a16:creationId xmlns:a16="http://schemas.microsoft.com/office/drawing/2014/main" id="{0FFE5BB3-D817-5610-3283-309DD28D9FA6}"/>
              </a:ext>
            </a:extLst>
          </p:cNvPr>
          <p:cNvSpPr>
            <a:spLocks noGrp="1"/>
          </p:cNvSpPr>
          <p:nvPr>
            <p:ph type="body" idx="1"/>
          </p:nvPr>
        </p:nvSpPr>
        <p:spPr/>
        <p:txBody>
          <a:bodyPr>
            <a:normAutofit/>
          </a:bodyPr>
          <a:lstStyle/>
          <a:p>
            <a:r>
              <a:rPr lang="en-US" dirty="0"/>
              <a:t>Vision is to be the leader in digital education</a:t>
            </a:r>
          </a:p>
          <a:p>
            <a:pPr marL="114300" indent="0">
              <a:buNone/>
            </a:pPr>
            <a:endParaRPr lang="en-US" dirty="0"/>
          </a:p>
          <a:p>
            <a:r>
              <a:rPr lang="en-US" dirty="0"/>
              <a:t>Mission is to develop connected and successful learners</a:t>
            </a:r>
          </a:p>
          <a:p>
            <a:endParaRPr lang="en-US" dirty="0"/>
          </a:p>
          <a:p>
            <a:r>
              <a:rPr lang="en-US" dirty="0"/>
              <a:t>One of our schoolwide goals is to increase OER impact, by supporting others</a:t>
            </a:r>
          </a:p>
          <a:p>
            <a:endParaRPr lang="en-US" dirty="0"/>
          </a:p>
          <a:p>
            <a:pPr marL="114300" indent="0">
              <a:buNone/>
            </a:pPr>
            <a:endParaRPr lang="en-US" dirty="0"/>
          </a:p>
        </p:txBody>
      </p:sp>
      <p:sp>
        <p:nvSpPr>
          <p:cNvPr id="5" name="Slide Number Placeholder 3">
            <a:extLst>
              <a:ext uri="{FF2B5EF4-FFF2-40B4-BE49-F238E27FC236}">
                <a16:creationId xmlns:a16="http://schemas.microsoft.com/office/drawing/2014/main" id="{77943563-1E99-3777-7F6D-A3A203D87CDC}"/>
              </a:ext>
            </a:extLst>
          </p:cNvPr>
          <p:cNvSpPr>
            <a:spLocks noGrp="1"/>
          </p:cNvSpPr>
          <p:nvPr>
            <p:ph type="sldNum" idx="12"/>
          </p:nvPr>
        </p:nvSpPr>
        <p:spPr>
          <a:xfrm>
            <a:off x="8484446" y="4599172"/>
            <a:ext cx="495625" cy="228468"/>
          </a:xfrm>
        </p:spPr>
        <p:txBody>
          <a:bodyPr/>
          <a:lstStyle/>
          <a:p>
            <a:pPr marL="0" lvl="0" indent="0" algn="l" rtl="0">
              <a:spcBef>
                <a:spcPts val="0"/>
              </a:spcBef>
              <a:spcAft>
                <a:spcPts val="0"/>
              </a:spcAft>
              <a:buNone/>
            </a:pPr>
            <a:fld id="{00000000-1234-1234-1234-123412341234}" type="slidenum">
              <a:rPr lang="en-US" smtClean="0"/>
              <a:t>8</a:t>
            </a:fld>
            <a:endParaRPr lang="en-US" dirty="0"/>
          </a:p>
        </p:txBody>
      </p:sp>
    </p:spTree>
    <p:extLst>
      <p:ext uri="{BB962C8B-B14F-4D97-AF65-F5344CB8AC3E}">
        <p14:creationId xmlns:p14="http://schemas.microsoft.com/office/powerpoint/2010/main" val="930029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0F6E3-9D47-DEA7-F8AA-FDCA8250F6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3A865-7C1B-42A8-38BB-9EEECB654386}"/>
              </a:ext>
            </a:extLst>
          </p:cNvPr>
          <p:cNvSpPr>
            <a:spLocks noGrp="1"/>
          </p:cNvSpPr>
          <p:nvPr>
            <p:ph type="title"/>
          </p:nvPr>
        </p:nvSpPr>
        <p:spPr/>
        <p:txBody>
          <a:bodyPr wrap="square" anchor="ctr">
            <a:normAutofit/>
          </a:bodyPr>
          <a:lstStyle/>
          <a:p>
            <a:r>
              <a:rPr lang="en-US" dirty="0"/>
              <a:t>Mountain Heights Values</a:t>
            </a:r>
          </a:p>
        </p:txBody>
      </p:sp>
      <p:sp>
        <p:nvSpPr>
          <p:cNvPr id="8" name="Text Placeholder 7">
            <a:extLst>
              <a:ext uri="{FF2B5EF4-FFF2-40B4-BE49-F238E27FC236}">
                <a16:creationId xmlns:a16="http://schemas.microsoft.com/office/drawing/2014/main" id="{6E6BC63B-0D4C-22FA-2632-537209FDF3FE}"/>
              </a:ext>
            </a:extLst>
          </p:cNvPr>
          <p:cNvSpPr>
            <a:spLocks noGrp="1"/>
          </p:cNvSpPr>
          <p:nvPr>
            <p:ph type="body" idx="1"/>
          </p:nvPr>
        </p:nvSpPr>
        <p:spPr/>
        <p:txBody>
          <a:bodyPr/>
          <a:lstStyle/>
          <a:p>
            <a:endParaRPr lang="en-US"/>
          </a:p>
        </p:txBody>
      </p:sp>
      <p:graphicFrame>
        <p:nvGraphicFramePr>
          <p:cNvPr id="7" name="Text Placeholder 2">
            <a:extLst>
              <a:ext uri="{FF2B5EF4-FFF2-40B4-BE49-F238E27FC236}">
                <a16:creationId xmlns:a16="http://schemas.microsoft.com/office/drawing/2014/main" id="{680012C6-9041-1C1A-26A6-A59457B710DB}"/>
              </a:ext>
            </a:extLst>
          </p:cNvPr>
          <p:cNvGraphicFramePr/>
          <p:nvPr>
            <p:extLst>
              <p:ext uri="{D42A27DB-BD31-4B8C-83A1-F6EECF244321}">
                <p14:modId xmlns:p14="http://schemas.microsoft.com/office/powerpoint/2010/main" val="2577891186"/>
              </p:ext>
            </p:extLst>
          </p:nvPr>
        </p:nvGraphicFramePr>
        <p:xfrm>
          <a:off x="463550" y="769207"/>
          <a:ext cx="8223250" cy="2879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ext Placeholder 2">
            <a:extLst>
              <a:ext uri="{FF2B5EF4-FFF2-40B4-BE49-F238E27FC236}">
                <a16:creationId xmlns:a16="http://schemas.microsoft.com/office/drawing/2014/main" id="{EBA32F13-B393-8B04-0ECA-E6F260879F57}"/>
              </a:ext>
            </a:extLst>
          </p:cNvPr>
          <p:cNvGraphicFramePr/>
          <p:nvPr>
            <p:extLst>
              <p:ext uri="{D42A27DB-BD31-4B8C-83A1-F6EECF244321}">
                <p14:modId xmlns:p14="http://schemas.microsoft.com/office/powerpoint/2010/main" val="799548854"/>
              </p:ext>
            </p:extLst>
          </p:nvPr>
        </p:nvGraphicFramePr>
        <p:xfrm>
          <a:off x="423527" y="2876281"/>
          <a:ext cx="8223250" cy="224048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Google Shape;747;p1">
            <a:extLst>
              <a:ext uri="{FF2B5EF4-FFF2-40B4-BE49-F238E27FC236}">
                <a16:creationId xmlns:a16="http://schemas.microsoft.com/office/drawing/2014/main" id="{41E3C280-845E-9232-838F-7DD4C15BFA26}"/>
              </a:ext>
            </a:extLst>
          </p:cNvPr>
          <p:cNvSpPr txBox="1">
            <a:spLocks/>
          </p:cNvSpPr>
          <p:nvPr/>
        </p:nvSpPr>
        <p:spPr>
          <a:xfrm>
            <a:off x="8484446" y="4599171"/>
            <a:ext cx="324663" cy="23838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fld id="{00000000-1234-1234-1234-123412341234}" type="slidenum">
              <a:rPr lang="en-US" smtClean="0"/>
              <a:pPr/>
              <a:t>9</a:t>
            </a:fld>
            <a:endParaRPr lang="en-US"/>
          </a:p>
        </p:txBody>
      </p:sp>
    </p:spTree>
    <p:extLst>
      <p:ext uri="{BB962C8B-B14F-4D97-AF65-F5344CB8AC3E}">
        <p14:creationId xmlns:p14="http://schemas.microsoft.com/office/powerpoint/2010/main" val="3419914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241D-A0B8-38E3-82C5-FFC8EA0738DB}"/>
              </a:ext>
            </a:extLst>
          </p:cNvPr>
          <p:cNvSpPr>
            <a:spLocks noGrp="1"/>
          </p:cNvSpPr>
          <p:nvPr>
            <p:ph type="title"/>
          </p:nvPr>
        </p:nvSpPr>
        <p:spPr/>
        <p:txBody>
          <a:bodyPr/>
          <a:lstStyle/>
          <a:p>
            <a:r>
              <a:rPr lang="en-US" dirty="0"/>
              <a:t>Mountain Heights Experiences</a:t>
            </a:r>
          </a:p>
        </p:txBody>
      </p:sp>
      <p:sp>
        <p:nvSpPr>
          <p:cNvPr id="3" name="Text Placeholder 2">
            <a:extLst>
              <a:ext uri="{FF2B5EF4-FFF2-40B4-BE49-F238E27FC236}">
                <a16:creationId xmlns:a16="http://schemas.microsoft.com/office/drawing/2014/main" id="{0FFE5BB3-D817-5610-3283-309DD28D9FA6}"/>
              </a:ext>
            </a:extLst>
          </p:cNvPr>
          <p:cNvSpPr>
            <a:spLocks noGrp="1"/>
          </p:cNvSpPr>
          <p:nvPr>
            <p:ph type="body" idx="1"/>
          </p:nvPr>
        </p:nvSpPr>
        <p:spPr/>
        <p:txBody>
          <a:bodyPr>
            <a:normAutofit/>
          </a:bodyPr>
          <a:lstStyle/>
          <a:p>
            <a:r>
              <a:rPr lang="en-US" dirty="0"/>
              <a:t>Evolution of OER</a:t>
            </a:r>
          </a:p>
          <a:p>
            <a:r>
              <a:rPr lang="en-US" dirty="0"/>
              <a:t>Experimented, evaluated, learned </a:t>
            </a:r>
          </a:p>
          <a:p>
            <a:r>
              <a:rPr lang="en-US" dirty="0"/>
              <a:t>Identified multiple benefits of OER, including just-in-time instruction and differentiation by tiering</a:t>
            </a:r>
          </a:p>
          <a:p>
            <a:r>
              <a:rPr lang="en-US" dirty="0"/>
              <a:t>Teachers as instructional designers, supported by two instructional coaches</a:t>
            </a:r>
          </a:p>
          <a:p>
            <a:pPr marL="114300" indent="0">
              <a:buNone/>
            </a:pPr>
            <a:endParaRPr lang="en-US" dirty="0"/>
          </a:p>
        </p:txBody>
      </p:sp>
      <p:sp>
        <p:nvSpPr>
          <p:cNvPr id="5" name="Slide Number Placeholder 3">
            <a:extLst>
              <a:ext uri="{FF2B5EF4-FFF2-40B4-BE49-F238E27FC236}">
                <a16:creationId xmlns:a16="http://schemas.microsoft.com/office/drawing/2014/main" id="{77943563-1E99-3777-7F6D-A3A203D87CDC}"/>
              </a:ext>
            </a:extLst>
          </p:cNvPr>
          <p:cNvSpPr>
            <a:spLocks noGrp="1"/>
          </p:cNvSpPr>
          <p:nvPr>
            <p:ph type="sldNum" idx="12"/>
          </p:nvPr>
        </p:nvSpPr>
        <p:spPr>
          <a:xfrm>
            <a:off x="8484446" y="4599172"/>
            <a:ext cx="495625" cy="228468"/>
          </a:xfrm>
        </p:spPr>
        <p:txBody>
          <a:bodyPr/>
          <a:lstStyle/>
          <a:p>
            <a:pPr marL="0" lvl="0" indent="0" algn="l" rtl="0">
              <a:spcBef>
                <a:spcPts val="0"/>
              </a:spcBef>
              <a:spcAft>
                <a:spcPts val="0"/>
              </a:spcAft>
              <a:buNone/>
            </a:pPr>
            <a:fld id="{00000000-1234-1234-1234-123412341234}" type="slidenum">
              <a:rPr lang="en-US" smtClean="0"/>
              <a:t>10</a:t>
            </a:fld>
            <a:endParaRPr lang="en-US" dirty="0"/>
          </a:p>
        </p:txBody>
      </p:sp>
    </p:spTree>
    <p:extLst>
      <p:ext uri="{BB962C8B-B14F-4D97-AF65-F5344CB8AC3E}">
        <p14:creationId xmlns:p14="http://schemas.microsoft.com/office/powerpoint/2010/main" val="2561734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AC87-DA63-7B2D-936E-737A1DA9D9F2}"/>
              </a:ext>
            </a:extLst>
          </p:cNvPr>
          <p:cNvSpPr>
            <a:spLocks noGrp="1"/>
          </p:cNvSpPr>
          <p:nvPr>
            <p:ph type="title"/>
          </p:nvPr>
        </p:nvSpPr>
        <p:spPr/>
        <p:txBody>
          <a:bodyPr>
            <a:normAutofit/>
          </a:bodyPr>
          <a:lstStyle/>
          <a:p>
            <a:r>
              <a:rPr lang="en-US" dirty="0" err="1"/>
              <a:t>Itz’at</a:t>
            </a:r>
            <a:r>
              <a:rPr lang="en-US" dirty="0"/>
              <a:t> STEAM Academy: OER Policy</a:t>
            </a:r>
          </a:p>
        </p:txBody>
      </p:sp>
      <p:sp>
        <p:nvSpPr>
          <p:cNvPr id="3" name="Text Placeholder 2">
            <a:extLst>
              <a:ext uri="{FF2B5EF4-FFF2-40B4-BE49-F238E27FC236}">
                <a16:creationId xmlns:a16="http://schemas.microsoft.com/office/drawing/2014/main" id="{560B2ABC-91B7-ED0B-F153-BE32AB65E33F}"/>
              </a:ext>
            </a:extLst>
          </p:cNvPr>
          <p:cNvSpPr>
            <a:spLocks noGrp="1"/>
          </p:cNvSpPr>
          <p:nvPr>
            <p:ph type="body" idx="1"/>
          </p:nvPr>
        </p:nvSpPr>
        <p:spPr>
          <a:xfrm>
            <a:off x="457200" y="954824"/>
            <a:ext cx="8229600" cy="3637405"/>
          </a:xfrm>
        </p:spPr>
        <p:txBody>
          <a:bodyPr>
            <a:normAutofit/>
          </a:bodyPr>
          <a:lstStyle/>
          <a:p>
            <a:pPr marL="50800" indent="0">
              <a:buNone/>
            </a:pPr>
            <a:r>
              <a:rPr lang="en-US" sz="1600" dirty="0"/>
              <a:t>To help meet the mission and vision, the school will: </a:t>
            </a:r>
          </a:p>
          <a:p>
            <a:pPr marL="577850" indent="-514350">
              <a:buSzPct val="100000"/>
              <a:buFont typeface="+mj-lt"/>
              <a:buAutoNum type="arabicPeriod"/>
            </a:pPr>
            <a:r>
              <a:rPr lang="en-US" sz="1600" dirty="0"/>
              <a:t>Design the school’s curriculum such that the use of Open Educational Resources comprises a majority percentage of teaching and learning materials. </a:t>
            </a:r>
          </a:p>
          <a:p>
            <a:pPr marL="577850" indent="-514350">
              <a:buSzPct val="100000"/>
              <a:buFont typeface="+mj-lt"/>
              <a:buAutoNum type="arabicPeriod"/>
            </a:pPr>
            <a:r>
              <a:rPr lang="en-US" sz="1600" dirty="0"/>
              <a:t>Develop materials, especially those for use in teaching and learning at the school, as Open Educational Resources utilizing a permissive license. </a:t>
            </a:r>
          </a:p>
          <a:p>
            <a:pPr marL="577850" indent="-514350">
              <a:buSzPct val="100000"/>
              <a:buFont typeface="+mj-lt"/>
              <a:buAutoNum type="arabicPeriod"/>
            </a:pPr>
            <a:r>
              <a:rPr lang="en-US" sz="1600" dirty="0"/>
              <a:t>Utilize OER to provide ready access to materials and to personalize materials to meet the needs of individual students. </a:t>
            </a:r>
          </a:p>
          <a:p>
            <a:pPr marL="577850" indent="-514350">
              <a:buSzPct val="100000"/>
              <a:buFont typeface="+mj-lt"/>
              <a:buAutoNum type="arabicPeriod"/>
            </a:pPr>
            <a:r>
              <a:rPr lang="en-US" sz="1600" dirty="0"/>
              <a:t>Promote the use and awareness of OER through professional development activities supported by the school. </a:t>
            </a:r>
          </a:p>
          <a:p>
            <a:pPr marL="577850" indent="-514350">
              <a:buSzPct val="100000"/>
              <a:buFont typeface="+mj-lt"/>
              <a:buAutoNum type="arabicPeriod"/>
            </a:pPr>
            <a:r>
              <a:rPr lang="en-US" sz="1600" dirty="0"/>
              <a:t>Promote the creation, use and awareness of OER by students. </a:t>
            </a:r>
          </a:p>
          <a:p>
            <a:pPr marL="577850" indent="-514350">
              <a:buSzPct val="100000"/>
              <a:buFont typeface="+mj-lt"/>
              <a:buAutoNum type="arabicPeriod"/>
            </a:pPr>
            <a:r>
              <a:rPr lang="en-US" sz="1600" dirty="0"/>
              <a:t>Communicate the use of and value of OER with parents, other community members and the education system in Belize. </a:t>
            </a:r>
          </a:p>
        </p:txBody>
      </p:sp>
      <p:sp>
        <p:nvSpPr>
          <p:cNvPr id="4" name="Slide Number Placeholder 3">
            <a:extLst>
              <a:ext uri="{FF2B5EF4-FFF2-40B4-BE49-F238E27FC236}">
                <a16:creationId xmlns:a16="http://schemas.microsoft.com/office/drawing/2014/main" id="{ABF12777-1BE5-7184-6E1A-650E42EE26F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11</a:t>
            </a:fld>
            <a:endParaRPr lang="en-US"/>
          </a:p>
        </p:txBody>
      </p:sp>
      <p:sp>
        <p:nvSpPr>
          <p:cNvPr id="6" name="TextBox 5">
            <a:extLst>
              <a:ext uri="{FF2B5EF4-FFF2-40B4-BE49-F238E27FC236}">
                <a16:creationId xmlns:a16="http://schemas.microsoft.com/office/drawing/2014/main" id="{4F234F7B-2785-E188-ED8A-F98E7969CC66}"/>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”Itz’at STEAM Academy Open Educational Resources Policy”. July 15, 2024.</a:t>
            </a:r>
          </a:p>
        </p:txBody>
      </p:sp>
    </p:spTree>
    <p:extLst>
      <p:ext uri="{BB962C8B-B14F-4D97-AF65-F5344CB8AC3E}">
        <p14:creationId xmlns:p14="http://schemas.microsoft.com/office/powerpoint/2010/main" val="1814010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17CF-2225-4D81-3881-D1D7E5E23F3C}"/>
              </a:ext>
            </a:extLst>
          </p:cNvPr>
          <p:cNvSpPr>
            <a:spLocks noGrp="1"/>
          </p:cNvSpPr>
          <p:nvPr>
            <p:ph type="title"/>
          </p:nvPr>
        </p:nvSpPr>
        <p:spPr/>
        <p:txBody>
          <a:bodyPr/>
          <a:lstStyle/>
          <a:p>
            <a:r>
              <a:rPr lang="en-US" dirty="0"/>
              <a:t>Key Elements of the Policy</a:t>
            </a:r>
          </a:p>
        </p:txBody>
      </p:sp>
      <p:sp>
        <p:nvSpPr>
          <p:cNvPr id="3" name="Text Placeholder 2">
            <a:extLst>
              <a:ext uri="{FF2B5EF4-FFF2-40B4-BE49-F238E27FC236}">
                <a16:creationId xmlns:a16="http://schemas.microsoft.com/office/drawing/2014/main" id="{8FC7C027-2817-8215-BC9C-F0BB004E166D}"/>
              </a:ext>
            </a:extLst>
          </p:cNvPr>
          <p:cNvSpPr>
            <a:spLocks noGrp="1"/>
          </p:cNvSpPr>
          <p:nvPr>
            <p:ph type="body" idx="1"/>
          </p:nvPr>
        </p:nvSpPr>
        <p:spPr/>
        <p:txBody>
          <a:bodyPr>
            <a:normAutofit fontScale="92500" lnSpcReduction="10000"/>
          </a:bodyPr>
          <a:lstStyle/>
          <a:p>
            <a:r>
              <a:rPr lang="en-US" dirty="0"/>
              <a:t>Patterned after Mountain Heights</a:t>
            </a:r>
          </a:p>
          <a:p>
            <a:pPr lvl="1"/>
            <a:r>
              <a:rPr lang="en-US" dirty="0"/>
              <a:t>Copyright, Attribution</a:t>
            </a:r>
          </a:p>
          <a:p>
            <a:pPr lvl="1"/>
            <a:r>
              <a:rPr lang="en-US" dirty="0"/>
              <a:t>CC-BY License</a:t>
            </a:r>
          </a:p>
          <a:p>
            <a:pPr lvl="1"/>
            <a:r>
              <a:rPr lang="en-US" dirty="0"/>
              <a:t>Students</a:t>
            </a:r>
          </a:p>
          <a:p>
            <a:pPr lvl="1"/>
            <a:r>
              <a:rPr lang="en-US" dirty="0"/>
              <a:t>Teacher Support</a:t>
            </a:r>
          </a:p>
          <a:p>
            <a:r>
              <a:rPr lang="en-US" dirty="0"/>
              <a:t>As a new school, distinguishing what’s used in the classroom, vs. what (and when) the school publishes the OER</a:t>
            </a:r>
          </a:p>
          <a:p>
            <a:r>
              <a:rPr lang="en-US" dirty="0"/>
              <a:t>Encoding recognition of individual efforts</a:t>
            </a:r>
          </a:p>
          <a:p>
            <a:endParaRPr lang="en-US" dirty="0"/>
          </a:p>
        </p:txBody>
      </p:sp>
      <p:sp>
        <p:nvSpPr>
          <p:cNvPr id="6" name="Slide Number Placeholder 3">
            <a:extLst>
              <a:ext uri="{FF2B5EF4-FFF2-40B4-BE49-F238E27FC236}">
                <a16:creationId xmlns:a16="http://schemas.microsoft.com/office/drawing/2014/main" id="{EC13FA40-C56D-E57F-E955-2CA25A86F36B}"/>
              </a:ext>
            </a:extLst>
          </p:cNvPr>
          <p:cNvSpPr>
            <a:spLocks noGrp="1"/>
          </p:cNvSpPr>
          <p:nvPr>
            <p:ph type="sldNum" idx="12"/>
          </p:nvPr>
        </p:nvSpPr>
        <p:spPr>
          <a:xfrm>
            <a:off x="8484446" y="4599172"/>
            <a:ext cx="495625" cy="228468"/>
          </a:xfrm>
        </p:spPr>
        <p:txBody>
          <a:bodyPr/>
          <a:lstStyle/>
          <a:p>
            <a:pPr marL="0" lvl="0" indent="0" algn="l" rtl="0">
              <a:spcBef>
                <a:spcPts val="0"/>
              </a:spcBef>
              <a:spcAft>
                <a:spcPts val="0"/>
              </a:spcAft>
              <a:buNone/>
            </a:pPr>
            <a:fld id="{00000000-1234-1234-1234-123412341234}" type="slidenum">
              <a:rPr lang="en-US" smtClean="0"/>
              <a:t>12</a:t>
            </a:fld>
            <a:endParaRPr lang="en-US" dirty="0"/>
          </a:p>
        </p:txBody>
      </p:sp>
    </p:spTree>
    <p:extLst>
      <p:ext uri="{BB962C8B-B14F-4D97-AF65-F5344CB8AC3E}">
        <p14:creationId xmlns:p14="http://schemas.microsoft.com/office/powerpoint/2010/main" val="2216111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AC87-DA63-7B2D-936E-737A1DA9D9F2}"/>
              </a:ext>
            </a:extLst>
          </p:cNvPr>
          <p:cNvSpPr>
            <a:spLocks noGrp="1"/>
          </p:cNvSpPr>
          <p:nvPr>
            <p:ph type="title"/>
          </p:nvPr>
        </p:nvSpPr>
        <p:spPr/>
        <p:txBody>
          <a:bodyPr/>
          <a:lstStyle/>
          <a:p>
            <a:r>
              <a:rPr lang="en-US" dirty="0"/>
              <a:t>OER Policy: Copyright</a:t>
            </a:r>
          </a:p>
        </p:txBody>
      </p:sp>
      <p:sp>
        <p:nvSpPr>
          <p:cNvPr id="3" name="Text Placeholder 2">
            <a:extLst>
              <a:ext uri="{FF2B5EF4-FFF2-40B4-BE49-F238E27FC236}">
                <a16:creationId xmlns:a16="http://schemas.microsoft.com/office/drawing/2014/main" id="{560B2ABC-91B7-ED0B-F153-BE32AB65E33F}"/>
              </a:ext>
            </a:extLst>
          </p:cNvPr>
          <p:cNvSpPr>
            <a:spLocks noGrp="1"/>
          </p:cNvSpPr>
          <p:nvPr>
            <p:ph type="body" idx="1"/>
          </p:nvPr>
        </p:nvSpPr>
        <p:spPr>
          <a:xfrm>
            <a:off x="311700" y="1152474"/>
            <a:ext cx="8520600" cy="3675165"/>
          </a:xfrm>
        </p:spPr>
        <p:txBody>
          <a:bodyPr>
            <a:normAutofit fontScale="92500" lnSpcReduction="10000"/>
          </a:bodyPr>
          <a:lstStyle/>
          <a:p>
            <a:r>
              <a:rPr lang="en-US" dirty="0"/>
              <a:t>Itz’at STEAM Academy</a:t>
            </a:r>
          </a:p>
          <a:p>
            <a:pPr lvl="1"/>
            <a:r>
              <a:rPr lang="en-US" dirty="0"/>
              <a:t>will hold the copyright of all materials developed for use at the school by its teachers, educators, administrators and other staff. </a:t>
            </a:r>
          </a:p>
          <a:p>
            <a:pPr lvl="1"/>
            <a:r>
              <a:rPr lang="en-US" dirty="0"/>
              <a:t>will be the publisher of all materials developed for use at the school by its teachers, educators, administrators and other staff. </a:t>
            </a:r>
          </a:p>
          <a:p>
            <a:r>
              <a:rPr lang="en-US" dirty="0"/>
              <a:t>A copyright statement may be included with materials published by the Itz’at STEAM Academy. </a:t>
            </a:r>
          </a:p>
          <a:p>
            <a:pPr lvl="1"/>
            <a:r>
              <a:rPr lang="en-US" dirty="0"/>
              <a:t>Copyright © 2022, Itz’at STEAM Academy</a:t>
            </a:r>
          </a:p>
        </p:txBody>
      </p:sp>
      <p:sp>
        <p:nvSpPr>
          <p:cNvPr id="4" name="Slide Number Placeholder 3">
            <a:extLst>
              <a:ext uri="{FF2B5EF4-FFF2-40B4-BE49-F238E27FC236}">
                <a16:creationId xmlns:a16="http://schemas.microsoft.com/office/drawing/2014/main" id="{ABF12777-1BE5-7184-6E1A-650E42EE26F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13</a:t>
            </a:fld>
            <a:endParaRPr lang="en-US"/>
          </a:p>
        </p:txBody>
      </p:sp>
      <p:sp>
        <p:nvSpPr>
          <p:cNvPr id="6" name="TextBox 5">
            <a:extLst>
              <a:ext uri="{FF2B5EF4-FFF2-40B4-BE49-F238E27FC236}">
                <a16:creationId xmlns:a16="http://schemas.microsoft.com/office/drawing/2014/main" id="{6313FCBC-B269-03F2-2E0E-55E0B4E71A12}"/>
              </a:ext>
            </a:extLst>
          </p:cNvPr>
          <p:cNvSpPr txBox="1"/>
          <p:nvPr/>
        </p:nvSpPr>
        <p:spPr>
          <a:xfrm>
            <a:off x="665018" y="4598407"/>
            <a:ext cx="7813963" cy="253916"/>
          </a:xfrm>
          <a:prstGeom prst="rect">
            <a:avLst/>
          </a:prstGeom>
          <a:noFill/>
        </p:spPr>
        <p:txBody>
          <a:bodyPr wrap="square" rtlCol="0">
            <a:spAutoFit/>
          </a:bodyPr>
          <a:lstStyle/>
          <a:p>
            <a:pPr algn="ctr"/>
            <a:r>
              <a:rPr lang="en-US" sz="1050" dirty="0">
                <a:solidFill>
                  <a:schemeClr val="tx1">
                    <a:lumMod val="50000"/>
                    <a:lumOff val="50000"/>
                  </a:schemeClr>
                </a:solidFill>
              </a:rPr>
              <a:t>”Itz’at STEAM Academy Open Educational Resources Policy”. July 15, 2024. </a:t>
            </a:r>
          </a:p>
        </p:txBody>
      </p:sp>
    </p:spTree>
    <p:extLst>
      <p:ext uri="{BB962C8B-B14F-4D97-AF65-F5344CB8AC3E}">
        <p14:creationId xmlns:p14="http://schemas.microsoft.com/office/powerpoint/2010/main" val="3983463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AC87-DA63-7B2D-936E-737A1DA9D9F2}"/>
              </a:ext>
            </a:extLst>
          </p:cNvPr>
          <p:cNvSpPr>
            <a:spLocks noGrp="1"/>
          </p:cNvSpPr>
          <p:nvPr>
            <p:ph type="title"/>
          </p:nvPr>
        </p:nvSpPr>
        <p:spPr/>
        <p:txBody>
          <a:bodyPr>
            <a:normAutofit/>
          </a:bodyPr>
          <a:lstStyle/>
          <a:p>
            <a:r>
              <a:rPr lang="en-US" dirty="0"/>
              <a:t>OER Policy: License</a:t>
            </a:r>
          </a:p>
        </p:txBody>
      </p:sp>
      <p:sp>
        <p:nvSpPr>
          <p:cNvPr id="3" name="Text Placeholder 2">
            <a:extLst>
              <a:ext uri="{FF2B5EF4-FFF2-40B4-BE49-F238E27FC236}">
                <a16:creationId xmlns:a16="http://schemas.microsoft.com/office/drawing/2014/main" id="{560B2ABC-91B7-ED0B-F153-BE32AB65E33F}"/>
              </a:ext>
            </a:extLst>
          </p:cNvPr>
          <p:cNvSpPr>
            <a:spLocks noGrp="1"/>
          </p:cNvSpPr>
          <p:nvPr>
            <p:ph type="body" idx="1"/>
          </p:nvPr>
        </p:nvSpPr>
        <p:spPr/>
        <p:txBody>
          <a:bodyPr>
            <a:normAutofit lnSpcReduction="10000"/>
          </a:bodyPr>
          <a:lstStyle/>
          <a:p>
            <a:r>
              <a:rPr lang="en-US" dirty="0"/>
              <a:t>The Itz’at STEAM Academy will publish and license the materials developed by its teachers, educators, administrator and other staff with a current Creative Commons Attribution license. </a:t>
            </a:r>
            <a:br>
              <a:rPr lang="en-US" dirty="0"/>
            </a:br>
            <a:br>
              <a:rPr lang="en-US" dirty="0"/>
            </a:br>
            <a:r>
              <a:rPr lang="en-US" dirty="0"/>
              <a:t>As of June 2022, all materials will be licensed with a Creative Commons Attribution 4.0 International License. </a:t>
            </a:r>
          </a:p>
        </p:txBody>
      </p:sp>
      <p:sp>
        <p:nvSpPr>
          <p:cNvPr id="4" name="Slide Number Placeholder 3">
            <a:extLst>
              <a:ext uri="{FF2B5EF4-FFF2-40B4-BE49-F238E27FC236}">
                <a16:creationId xmlns:a16="http://schemas.microsoft.com/office/drawing/2014/main" id="{ABF12777-1BE5-7184-6E1A-650E42EE26F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14</a:t>
            </a:fld>
            <a:endParaRPr lang="en-US"/>
          </a:p>
        </p:txBody>
      </p:sp>
      <p:sp>
        <p:nvSpPr>
          <p:cNvPr id="6" name="TextBox 5">
            <a:extLst>
              <a:ext uri="{FF2B5EF4-FFF2-40B4-BE49-F238E27FC236}">
                <a16:creationId xmlns:a16="http://schemas.microsoft.com/office/drawing/2014/main" id="{D26595F4-52AB-71DF-BCB0-D1B154BB62D3}"/>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”Itz’at STEAM Academy Open Educational Resources Policy”. July 15, 2024.</a:t>
            </a:r>
          </a:p>
        </p:txBody>
      </p:sp>
    </p:spTree>
    <p:extLst>
      <p:ext uri="{BB962C8B-B14F-4D97-AF65-F5344CB8AC3E}">
        <p14:creationId xmlns:p14="http://schemas.microsoft.com/office/powerpoint/2010/main" val="2015850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77D42BC-12F9-F7FC-CCCB-ED6D9DC243F1}"/>
              </a:ext>
            </a:extLst>
          </p:cNvPr>
          <p:cNvSpPr>
            <a:spLocks noGrp="1"/>
          </p:cNvSpPr>
          <p:nvPr>
            <p:ph type="title"/>
          </p:nvPr>
        </p:nvSpPr>
        <p:spPr/>
        <p:txBody>
          <a:bodyPr>
            <a:normAutofit/>
          </a:bodyPr>
          <a:lstStyle/>
          <a:p>
            <a:r>
              <a:rPr lang="en-US" dirty="0"/>
              <a:t>OER Policy: Attribution &amp; Citation</a:t>
            </a:r>
          </a:p>
        </p:txBody>
      </p:sp>
      <p:sp>
        <p:nvSpPr>
          <p:cNvPr id="3" name="Text Placeholder 2">
            <a:extLst>
              <a:ext uri="{FF2B5EF4-FFF2-40B4-BE49-F238E27FC236}">
                <a16:creationId xmlns:a16="http://schemas.microsoft.com/office/drawing/2014/main" id="{93E0F641-11BB-445E-80CE-CEA6E4822A78}"/>
              </a:ext>
            </a:extLst>
          </p:cNvPr>
          <p:cNvSpPr>
            <a:spLocks noGrp="1"/>
          </p:cNvSpPr>
          <p:nvPr>
            <p:ph type="body" idx="1"/>
          </p:nvPr>
        </p:nvSpPr>
        <p:spPr/>
        <p:txBody>
          <a:bodyPr>
            <a:normAutofit fontScale="62500" lnSpcReduction="20000"/>
          </a:bodyPr>
          <a:lstStyle/>
          <a:p>
            <a:pPr marL="50800" indent="0">
              <a:buNone/>
            </a:pPr>
            <a:r>
              <a:rPr lang="en-US" dirty="0"/>
              <a:t>Attribution</a:t>
            </a:r>
          </a:p>
          <a:p>
            <a:r>
              <a:rPr lang="en-US" dirty="0"/>
              <a:t>Individuals contributing to the development of materials developed and/or published by the Itz’at STEAM Academy </a:t>
            </a:r>
            <a:r>
              <a:rPr lang="en-US" b="1" i="1" dirty="0">
                <a:solidFill>
                  <a:schemeClr val="accent1"/>
                </a:solidFill>
              </a:rPr>
              <a:t>will have the option of having their name listed along with the Itz’at STEAM Academy on a material-by-material basis</a:t>
            </a:r>
            <a:r>
              <a:rPr lang="en-US" dirty="0"/>
              <a:t>. Contributions by those outside of the school may be included upon request and with consent of the publisher. Contributions will follow generally accepted practice of attribution in academic publications. </a:t>
            </a:r>
          </a:p>
          <a:p>
            <a:r>
              <a:rPr lang="en-US" dirty="0"/>
              <a:t>Good practice for attribution of the materials described by this policy is to include the title, author, source and license. </a:t>
            </a:r>
          </a:p>
          <a:p>
            <a:pPr marL="50800" indent="0">
              <a:buNone/>
            </a:pPr>
            <a:endParaRPr lang="en-US" dirty="0"/>
          </a:p>
          <a:p>
            <a:pPr marL="50800" indent="0">
              <a:buNone/>
            </a:pPr>
            <a:r>
              <a:rPr lang="en-US" dirty="0"/>
              <a:t>Citation </a:t>
            </a:r>
          </a:p>
          <a:p>
            <a:r>
              <a:rPr lang="en-US" dirty="0"/>
              <a:t>Good practice for citation of materials developed by the school is to follow standard citation guidelines such those published by the American Psychological Association or the Modern Language Association. </a:t>
            </a:r>
          </a:p>
        </p:txBody>
      </p:sp>
      <p:sp>
        <p:nvSpPr>
          <p:cNvPr id="6" name="TextBox 5">
            <a:extLst>
              <a:ext uri="{FF2B5EF4-FFF2-40B4-BE49-F238E27FC236}">
                <a16:creationId xmlns:a16="http://schemas.microsoft.com/office/drawing/2014/main" id="{DF0314EE-0300-A171-F632-5713ADD7CD43}"/>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”Itz’at STEAM Academy Open Educational Resources Policy”. July 15, 2024.</a:t>
            </a:r>
          </a:p>
        </p:txBody>
      </p:sp>
      <p:sp>
        <p:nvSpPr>
          <p:cNvPr id="7" name="Slide Number Placeholder 3">
            <a:extLst>
              <a:ext uri="{FF2B5EF4-FFF2-40B4-BE49-F238E27FC236}">
                <a16:creationId xmlns:a16="http://schemas.microsoft.com/office/drawing/2014/main" id="{26849D8B-9DFF-9D8E-5CEB-B75E3C8869EA}"/>
              </a:ext>
            </a:extLst>
          </p:cNvPr>
          <p:cNvSpPr>
            <a:spLocks noGrp="1"/>
          </p:cNvSpPr>
          <p:nvPr>
            <p:ph type="sldNum" idx="12"/>
          </p:nvPr>
        </p:nvSpPr>
        <p:spPr>
          <a:xfrm>
            <a:off x="8484446" y="4599172"/>
            <a:ext cx="495625" cy="228468"/>
          </a:xfrm>
        </p:spPr>
        <p:txBody>
          <a:bodyPr/>
          <a:lstStyle/>
          <a:p>
            <a:pPr marL="0" lvl="0" indent="0" algn="l" rtl="0">
              <a:spcBef>
                <a:spcPts val="0"/>
              </a:spcBef>
              <a:spcAft>
                <a:spcPts val="0"/>
              </a:spcAft>
              <a:buNone/>
            </a:pPr>
            <a:fld id="{00000000-1234-1234-1234-123412341234}" type="slidenum">
              <a:rPr lang="en-US" smtClean="0"/>
              <a:t>15</a:t>
            </a:fld>
            <a:endParaRPr lang="en-US" dirty="0"/>
          </a:p>
        </p:txBody>
      </p:sp>
    </p:spTree>
    <p:extLst>
      <p:ext uri="{BB962C8B-B14F-4D97-AF65-F5344CB8AC3E}">
        <p14:creationId xmlns:p14="http://schemas.microsoft.com/office/powerpoint/2010/main" val="298732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987E-188A-1FA2-2A68-DE1897E34649}"/>
              </a:ext>
            </a:extLst>
          </p:cNvPr>
          <p:cNvSpPr>
            <a:spLocks noGrp="1"/>
          </p:cNvSpPr>
          <p:nvPr>
            <p:ph type="title"/>
          </p:nvPr>
        </p:nvSpPr>
        <p:spPr/>
        <p:txBody>
          <a:bodyPr>
            <a:normAutofit/>
          </a:bodyPr>
          <a:lstStyle/>
          <a:p>
            <a:r>
              <a:rPr lang="en-US" dirty="0"/>
              <a:t>OER Policy: Students</a:t>
            </a:r>
          </a:p>
        </p:txBody>
      </p:sp>
      <p:sp>
        <p:nvSpPr>
          <p:cNvPr id="3" name="Text Placeholder 2">
            <a:extLst>
              <a:ext uri="{FF2B5EF4-FFF2-40B4-BE49-F238E27FC236}">
                <a16:creationId xmlns:a16="http://schemas.microsoft.com/office/drawing/2014/main" id="{5F46E954-BED0-D0BA-50AA-6FB53754F23F}"/>
              </a:ext>
            </a:extLst>
          </p:cNvPr>
          <p:cNvSpPr>
            <a:spLocks noGrp="1"/>
          </p:cNvSpPr>
          <p:nvPr>
            <p:ph type="body" idx="1"/>
          </p:nvPr>
        </p:nvSpPr>
        <p:spPr>
          <a:xfrm>
            <a:off x="311700" y="1152474"/>
            <a:ext cx="8520600" cy="3675165"/>
          </a:xfrm>
        </p:spPr>
        <p:txBody>
          <a:bodyPr>
            <a:normAutofit fontScale="77500" lnSpcReduction="20000"/>
          </a:bodyPr>
          <a:lstStyle/>
          <a:p>
            <a:r>
              <a:rPr lang="en-US" b="1" dirty="0">
                <a:solidFill>
                  <a:schemeClr val="accent1"/>
                </a:solidFill>
              </a:rPr>
              <a:t>Students</a:t>
            </a:r>
            <a:r>
              <a:rPr lang="en-US" dirty="0"/>
              <a:t> of the Itz’at STEAM Academy </a:t>
            </a:r>
            <a:r>
              <a:rPr lang="en-US" b="1" dirty="0">
                <a:solidFill>
                  <a:schemeClr val="accent1"/>
                </a:solidFill>
              </a:rPr>
              <a:t>will hold the copyright of materials they develop during their attendance at the school</a:t>
            </a:r>
            <a:r>
              <a:rPr lang="en-US" dirty="0"/>
              <a:t>. </a:t>
            </a:r>
          </a:p>
          <a:p>
            <a:r>
              <a:rPr lang="en-US" b="1" dirty="0">
                <a:solidFill>
                  <a:schemeClr val="accent1"/>
                </a:solidFill>
              </a:rPr>
              <a:t>Students may opt out </a:t>
            </a:r>
            <a:r>
              <a:rPr lang="en-US" dirty="0"/>
              <a:t>of which materials are used by the school as part of lesson plans and activities. (For example, students will engage in project work and the school may request that some or all of the project materials be included as part of future lesson plans and activities.) </a:t>
            </a:r>
          </a:p>
          <a:p>
            <a:r>
              <a:rPr lang="en-US" dirty="0"/>
              <a:t>Student materials that are not opted and are used as part of lesson plans and activities will be licensed with a current </a:t>
            </a:r>
            <a:r>
              <a:rPr lang="en-US" b="1" dirty="0">
                <a:solidFill>
                  <a:schemeClr val="accent1"/>
                </a:solidFill>
              </a:rPr>
              <a:t>Creative Commons Attribution </a:t>
            </a:r>
            <a:r>
              <a:rPr lang="en-US" dirty="0"/>
              <a:t>license. </a:t>
            </a:r>
          </a:p>
        </p:txBody>
      </p:sp>
      <p:sp>
        <p:nvSpPr>
          <p:cNvPr id="4" name="Slide Number Placeholder 3">
            <a:extLst>
              <a:ext uri="{FF2B5EF4-FFF2-40B4-BE49-F238E27FC236}">
                <a16:creationId xmlns:a16="http://schemas.microsoft.com/office/drawing/2014/main" id="{E673397E-AC49-1684-DC64-8E563813A75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16</a:t>
            </a:fld>
            <a:endParaRPr lang="en-US"/>
          </a:p>
        </p:txBody>
      </p:sp>
      <p:sp>
        <p:nvSpPr>
          <p:cNvPr id="5" name="TextBox 4">
            <a:extLst>
              <a:ext uri="{FF2B5EF4-FFF2-40B4-BE49-F238E27FC236}">
                <a16:creationId xmlns:a16="http://schemas.microsoft.com/office/drawing/2014/main" id="{DC353AE0-4921-FD55-6ABA-E07088D5767C}"/>
              </a:ext>
            </a:extLst>
          </p:cNvPr>
          <p:cNvSpPr txBox="1"/>
          <p:nvPr/>
        </p:nvSpPr>
        <p:spPr>
          <a:xfrm>
            <a:off x="665018" y="4598407"/>
            <a:ext cx="7813963" cy="415498"/>
          </a:xfrm>
          <a:prstGeom prst="rect">
            <a:avLst/>
          </a:prstGeom>
          <a:noFill/>
        </p:spPr>
        <p:txBody>
          <a:bodyPr wrap="square" rtlCol="0">
            <a:spAutoFit/>
          </a:bodyPr>
          <a:lstStyle/>
          <a:p>
            <a:pPr algn="ctr"/>
            <a:r>
              <a:rPr lang="en-US" sz="1050" dirty="0">
                <a:solidFill>
                  <a:schemeClr val="tx1">
                    <a:lumMod val="50000"/>
                    <a:lumOff val="50000"/>
                  </a:schemeClr>
                </a:solidFill>
              </a:rPr>
              <a:t>”Itz’at STEAM Academy Open Educational Resources Policy”. July 15, 2024.</a:t>
            </a:r>
          </a:p>
          <a:p>
            <a:pPr algn="ctr"/>
            <a:endParaRPr lang="en-US" sz="1050" dirty="0">
              <a:solidFill>
                <a:schemeClr val="tx1">
                  <a:lumMod val="50000"/>
                  <a:lumOff val="50000"/>
                </a:schemeClr>
              </a:solidFill>
            </a:endParaRPr>
          </a:p>
        </p:txBody>
      </p:sp>
    </p:spTree>
    <p:extLst>
      <p:ext uri="{BB962C8B-B14F-4D97-AF65-F5344CB8AC3E}">
        <p14:creationId xmlns:p14="http://schemas.microsoft.com/office/powerpoint/2010/main" val="420701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69BAE-ADF5-81EB-B31E-7EB21C93D695}"/>
              </a:ext>
            </a:extLst>
          </p:cNvPr>
          <p:cNvSpPr>
            <a:spLocks noGrp="1"/>
          </p:cNvSpPr>
          <p:nvPr>
            <p:ph type="title"/>
          </p:nvPr>
        </p:nvSpPr>
        <p:spPr/>
        <p:txBody>
          <a:bodyPr/>
          <a:lstStyle/>
          <a:p>
            <a:r>
              <a:rPr lang="en-US" dirty="0"/>
              <a:t>OER Policy: Publishing OER</a:t>
            </a:r>
          </a:p>
        </p:txBody>
      </p:sp>
      <p:sp>
        <p:nvSpPr>
          <p:cNvPr id="3" name="Text Placeholder 2">
            <a:extLst>
              <a:ext uri="{FF2B5EF4-FFF2-40B4-BE49-F238E27FC236}">
                <a16:creationId xmlns:a16="http://schemas.microsoft.com/office/drawing/2014/main" id="{0B16CD22-CF4D-16B6-9560-98D7F51B573B}"/>
              </a:ext>
            </a:extLst>
          </p:cNvPr>
          <p:cNvSpPr>
            <a:spLocks noGrp="1"/>
          </p:cNvSpPr>
          <p:nvPr>
            <p:ph type="body" idx="1"/>
          </p:nvPr>
        </p:nvSpPr>
        <p:spPr/>
        <p:txBody>
          <a:bodyPr>
            <a:normAutofit/>
          </a:bodyPr>
          <a:lstStyle/>
          <a:p>
            <a:r>
              <a:rPr lang="en-US" dirty="0"/>
              <a:t>Itz’at STEAM Academy OER will be published in a publicly available website and/or repository that may include: the school’s website; a </a:t>
            </a:r>
            <a:r>
              <a:rPr lang="en-US" b="1" dirty="0">
                <a:solidFill>
                  <a:schemeClr val="accent1"/>
                </a:solidFill>
              </a:rPr>
              <a:t>Ministry of Education, Culture, Science and Technology website</a:t>
            </a:r>
            <a:r>
              <a:rPr lang="en-US" dirty="0"/>
              <a:t> / repository; and one or more international OER repositories (e.g., OER Commons). </a:t>
            </a:r>
          </a:p>
          <a:p>
            <a:endParaRPr lang="en-US" dirty="0"/>
          </a:p>
        </p:txBody>
      </p:sp>
      <p:sp>
        <p:nvSpPr>
          <p:cNvPr id="4" name="Slide Number Placeholder 3">
            <a:extLst>
              <a:ext uri="{FF2B5EF4-FFF2-40B4-BE49-F238E27FC236}">
                <a16:creationId xmlns:a16="http://schemas.microsoft.com/office/drawing/2014/main" id="{B4196F1B-AEAD-B632-03DC-555AD39AD1F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17</a:t>
            </a:fld>
            <a:endParaRPr lang="en-US"/>
          </a:p>
        </p:txBody>
      </p:sp>
      <p:sp>
        <p:nvSpPr>
          <p:cNvPr id="6" name="TextBox 5">
            <a:extLst>
              <a:ext uri="{FF2B5EF4-FFF2-40B4-BE49-F238E27FC236}">
                <a16:creationId xmlns:a16="http://schemas.microsoft.com/office/drawing/2014/main" id="{BB01A52D-5925-BEDA-B677-4AA69BFCC54B}"/>
              </a:ext>
            </a:extLst>
          </p:cNvPr>
          <p:cNvSpPr txBox="1"/>
          <p:nvPr/>
        </p:nvSpPr>
        <p:spPr>
          <a:xfrm>
            <a:off x="665018" y="4598407"/>
            <a:ext cx="7813963" cy="415498"/>
          </a:xfrm>
          <a:prstGeom prst="rect">
            <a:avLst/>
          </a:prstGeom>
          <a:noFill/>
        </p:spPr>
        <p:txBody>
          <a:bodyPr wrap="square" rtlCol="0">
            <a:spAutoFit/>
          </a:bodyPr>
          <a:lstStyle/>
          <a:p>
            <a:pPr algn="ctr"/>
            <a:r>
              <a:rPr lang="en-US" sz="1050" dirty="0">
                <a:solidFill>
                  <a:schemeClr val="tx1">
                    <a:lumMod val="50000"/>
                    <a:lumOff val="50000"/>
                  </a:schemeClr>
                </a:solidFill>
              </a:rPr>
              <a:t>”Itz’at STEAM Academy Open Educational Resources Policy”. July 15, 2024.</a:t>
            </a:r>
          </a:p>
          <a:p>
            <a:pPr algn="ctr"/>
            <a:endParaRPr lang="en-US" sz="1050" dirty="0">
              <a:solidFill>
                <a:schemeClr val="tx1">
                  <a:lumMod val="50000"/>
                  <a:lumOff val="50000"/>
                </a:schemeClr>
              </a:solidFill>
            </a:endParaRPr>
          </a:p>
        </p:txBody>
      </p:sp>
    </p:spTree>
    <p:extLst>
      <p:ext uri="{BB962C8B-B14F-4D97-AF65-F5344CB8AC3E}">
        <p14:creationId xmlns:p14="http://schemas.microsoft.com/office/powerpoint/2010/main" val="2682346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94D9-87EC-72B4-2B61-B28E05EBB9AE}"/>
              </a:ext>
            </a:extLst>
          </p:cNvPr>
          <p:cNvSpPr>
            <a:spLocks noGrp="1"/>
          </p:cNvSpPr>
          <p:nvPr>
            <p:ph type="title"/>
          </p:nvPr>
        </p:nvSpPr>
        <p:spPr/>
        <p:txBody>
          <a:bodyPr>
            <a:normAutofit/>
          </a:bodyPr>
          <a:lstStyle/>
          <a:p>
            <a:r>
              <a:rPr lang="en-US" dirty="0"/>
              <a:t>OER Policy: Support for Teachers</a:t>
            </a:r>
          </a:p>
        </p:txBody>
      </p:sp>
      <p:sp>
        <p:nvSpPr>
          <p:cNvPr id="3" name="Text Placeholder 2">
            <a:extLst>
              <a:ext uri="{FF2B5EF4-FFF2-40B4-BE49-F238E27FC236}">
                <a16:creationId xmlns:a16="http://schemas.microsoft.com/office/drawing/2014/main" id="{71D9ED33-CA38-D5E3-3BC1-5BB114248B2D}"/>
              </a:ext>
            </a:extLst>
          </p:cNvPr>
          <p:cNvSpPr>
            <a:spLocks noGrp="1"/>
          </p:cNvSpPr>
          <p:nvPr>
            <p:ph type="body" idx="1"/>
          </p:nvPr>
        </p:nvSpPr>
        <p:spPr/>
        <p:txBody>
          <a:bodyPr>
            <a:normAutofit/>
          </a:bodyPr>
          <a:lstStyle/>
          <a:p>
            <a:r>
              <a:rPr lang="en-US" dirty="0"/>
              <a:t>The Itz’at STEAM Academy will support teachers, educators, administrators and other staff in the development and use of OER. This support will take the form of regular professional development and includes support for copyright clearance, finding OER, use of a school style guide, etc. </a:t>
            </a:r>
          </a:p>
          <a:p>
            <a:pPr marL="50800" indent="0">
              <a:buNone/>
            </a:pPr>
            <a:endParaRPr lang="en-US" dirty="0"/>
          </a:p>
        </p:txBody>
      </p:sp>
      <p:sp>
        <p:nvSpPr>
          <p:cNvPr id="4" name="Slide Number Placeholder 3">
            <a:extLst>
              <a:ext uri="{FF2B5EF4-FFF2-40B4-BE49-F238E27FC236}">
                <a16:creationId xmlns:a16="http://schemas.microsoft.com/office/drawing/2014/main" id="{F1A8CDA4-93AD-AC20-7C13-21C832160AB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18</a:t>
            </a:fld>
            <a:endParaRPr lang="en-US"/>
          </a:p>
        </p:txBody>
      </p:sp>
      <p:sp>
        <p:nvSpPr>
          <p:cNvPr id="6" name="TextBox 5">
            <a:extLst>
              <a:ext uri="{FF2B5EF4-FFF2-40B4-BE49-F238E27FC236}">
                <a16:creationId xmlns:a16="http://schemas.microsoft.com/office/drawing/2014/main" id="{27C3AFA7-E614-14A2-E7FD-773D17E5D8F1}"/>
              </a:ext>
            </a:extLst>
          </p:cNvPr>
          <p:cNvSpPr txBox="1"/>
          <p:nvPr/>
        </p:nvSpPr>
        <p:spPr>
          <a:xfrm>
            <a:off x="665018" y="4598407"/>
            <a:ext cx="7813963" cy="253916"/>
          </a:xfrm>
          <a:prstGeom prst="rect">
            <a:avLst/>
          </a:prstGeom>
          <a:noFill/>
        </p:spPr>
        <p:txBody>
          <a:bodyPr wrap="square" rtlCol="0">
            <a:spAutoFit/>
          </a:bodyPr>
          <a:lstStyle/>
          <a:p>
            <a:pPr algn="ctr"/>
            <a:r>
              <a:rPr lang="en-US" sz="1050" dirty="0">
                <a:solidFill>
                  <a:schemeClr val="tx1">
                    <a:lumMod val="50000"/>
                    <a:lumOff val="50000"/>
                  </a:schemeClr>
                </a:solidFill>
              </a:rPr>
              <a:t>”Itz’at STEAM Academy Open Educational Resources Policy”. July 15, 2024.</a:t>
            </a:r>
          </a:p>
        </p:txBody>
      </p:sp>
    </p:spTree>
    <p:extLst>
      <p:ext uri="{BB962C8B-B14F-4D97-AF65-F5344CB8AC3E}">
        <p14:creationId xmlns:p14="http://schemas.microsoft.com/office/powerpoint/2010/main" val="609198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9AC44B8-141A-0466-7754-6723FCA7F5B5}"/>
              </a:ext>
            </a:extLst>
          </p:cNvPr>
          <p:cNvSpPr>
            <a:spLocks noGrp="1"/>
          </p:cNvSpPr>
          <p:nvPr>
            <p:ph type="title"/>
          </p:nvPr>
        </p:nvSpPr>
        <p:spPr>
          <a:xfrm>
            <a:off x="457200" y="205978"/>
            <a:ext cx="8229600" cy="1195310"/>
          </a:xfrm>
        </p:spPr>
        <p:txBody>
          <a:bodyPr>
            <a:normAutofit/>
          </a:bodyPr>
          <a:lstStyle/>
          <a:p>
            <a:r>
              <a:rPr lang="en-US" dirty="0"/>
              <a:t>Implementing </a:t>
            </a:r>
            <a:r>
              <a:rPr lang="en-US" dirty="0" err="1"/>
              <a:t>Itz’at’s</a:t>
            </a:r>
            <a:r>
              <a:rPr lang="en-US" dirty="0"/>
              <a:t> OER Policy within curriculum design</a:t>
            </a:r>
          </a:p>
        </p:txBody>
      </p:sp>
      <p:graphicFrame>
        <p:nvGraphicFramePr>
          <p:cNvPr id="13" name="Text Placeholder 2">
            <a:extLst>
              <a:ext uri="{FF2B5EF4-FFF2-40B4-BE49-F238E27FC236}">
                <a16:creationId xmlns:a16="http://schemas.microsoft.com/office/drawing/2014/main" id="{243586D4-A83D-A689-7F3B-11DE75E8B6CC}"/>
              </a:ext>
            </a:extLst>
          </p:cNvPr>
          <p:cNvGraphicFramePr/>
          <p:nvPr>
            <p:extLst>
              <p:ext uri="{D42A27DB-BD31-4B8C-83A1-F6EECF244321}">
                <p14:modId xmlns:p14="http://schemas.microsoft.com/office/powerpoint/2010/main" val="65931985"/>
              </p:ext>
            </p:extLst>
          </p:nvPr>
        </p:nvGraphicFramePr>
        <p:xfrm>
          <a:off x="463550" y="1383073"/>
          <a:ext cx="8223250" cy="2879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Google Shape;747;p1">
            <a:extLst>
              <a:ext uri="{FF2B5EF4-FFF2-40B4-BE49-F238E27FC236}">
                <a16:creationId xmlns:a16="http://schemas.microsoft.com/office/drawing/2014/main" id="{FF0A1F11-2327-D35C-7938-BA9EAC2C86D1}"/>
              </a:ext>
            </a:extLst>
          </p:cNvPr>
          <p:cNvSpPr txBox="1">
            <a:spLocks/>
          </p:cNvSpPr>
          <p:nvPr/>
        </p:nvSpPr>
        <p:spPr>
          <a:xfrm>
            <a:off x="8484446" y="4599171"/>
            <a:ext cx="324663" cy="23838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fld id="{00000000-1234-1234-1234-123412341234}" type="slidenum">
              <a:rPr lang="en-US" smtClean="0"/>
              <a:pPr/>
              <a:t>19</a:t>
            </a:fld>
            <a:endParaRPr lang="en-US"/>
          </a:p>
        </p:txBody>
      </p:sp>
    </p:spTree>
    <p:extLst>
      <p:ext uri="{BB962C8B-B14F-4D97-AF65-F5344CB8AC3E}">
        <p14:creationId xmlns:p14="http://schemas.microsoft.com/office/powerpoint/2010/main" val="554773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17CF-2225-4D81-3881-D1D7E5E23F3C}"/>
              </a:ext>
            </a:extLst>
          </p:cNvPr>
          <p:cNvSpPr>
            <a:spLocks noGrp="1"/>
          </p:cNvSpPr>
          <p:nvPr>
            <p:ph type="title"/>
          </p:nvPr>
        </p:nvSpPr>
        <p:spPr/>
        <p:txBody>
          <a:bodyPr/>
          <a:lstStyle/>
          <a:p>
            <a:r>
              <a:rPr lang="en-US" dirty="0"/>
              <a:t>Implementation Challenges</a:t>
            </a:r>
          </a:p>
        </p:txBody>
      </p:sp>
      <p:sp>
        <p:nvSpPr>
          <p:cNvPr id="3" name="Text Placeholder 2">
            <a:extLst>
              <a:ext uri="{FF2B5EF4-FFF2-40B4-BE49-F238E27FC236}">
                <a16:creationId xmlns:a16="http://schemas.microsoft.com/office/drawing/2014/main" id="{8FC7C027-2817-8215-BC9C-F0BB004E166D}"/>
              </a:ext>
            </a:extLst>
          </p:cNvPr>
          <p:cNvSpPr>
            <a:spLocks noGrp="1"/>
          </p:cNvSpPr>
          <p:nvPr>
            <p:ph type="body" idx="1"/>
          </p:nvPr>
        </p:nvSpPr>
        <p:spPr/>
        <p:txBody>
          <a:bodyPr>
            <a:normAutofit fontScale="92500" lnSpcReduction="10000"/>
          </a:bodyPr>
          <a:lstStyle/>
          <a:p>
            <a:r>
              <a:rPr lang="en-US" dirty="0"/>
              <a:t>Brand new school, campus under construction as the school opened</a:t>
            </a:r>
          </a:p>
          <a:p>
            <a:r>
              <a:rPr lang="en-US" dirty="0"/>
              <a:t>New pedagogical approach of competency-based and project-based learning → teachers learning a new system, becoming curriculum developers</a:t>
            </a:r>
          </a:p>
          <a:p>
            <a:r>
              <a:rPr lang="en-US" dirty="0"/>
              <a:t>Typical challenges in helping teachers / faculty / instructional designers transition to OER </a:t>
            </a:r>
          </a:p>
          <a:p>
            <a:endParaRPr lang="en-US" dirty="0"/>
          </a:p>
          <a:p>
            <a:pPr marL="114300" indent="0" algn="ctr">
              <a:buNone/>
            </a:pPr>
            <a:r>
              <a:rPr lang="en-US" b="1" dirty="0">
                <a:solidFill>
                  <a:schemeClr val="bg2"/>
                </a:solidFill>
              </a:rPr>
              <a:t>“Building the airplane as we’re flying it”</a:t>
            </a:r>
            <a:endParaRPr lang="en-US" dirty="0">
              <a:solidFill>
                <a:schemeClr val="bg2"/>
              </a:solidFill>
            </a:endParaRPr>
          </a:p>
          <a:p>
            <a:endParaRPr lang="en-US" dirty="0"/>
          </a:p>
        </p:txBody>
      </p:sp>
      <p:sp>
        <p:nvSpPr>
          <p:cNvPr id="4" name="Slide Number Placeholder 3">
            <a:extLst>
              <a:ext uri="{FF2B5EF4-FFF2-40B4-BE49-F238E27FC236}">
                <a16:creationId xmlns:a16="http://schemas.microsoft.com/office/drawing/2014/main" id="{8BB7DC62-6BB9-BD60-BC10-B853F7CD55EA}"/>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 smtClean="0"/>
              <a:pPr marL="0" lvl="0" indent="0" rtl="0">
                <a:spcBef>
                  <a:spcPts val="0"/>
                </a:spcBef>
                <a:spcAft>
                  <a:spcPts val="0"/>
                </a:spcAft>
                <a:buNone/>
              </a:pPr>
              <a:t>20</a:t>
            </a:fld>
            <a:endParaRPr lang="en" dirty="0"/>
          </a:p>
        </p:txBody>
      </p:sp>
    </p:spTree>
    <p:extLst>
      <p:ext uri="{BB962C8B-B14F-4D97-AF65-F5344CB8AC3E}">
        <p14:creationId xmlns:p14="http://schemas.microsoft.com/office/powerpoint/2010/main" val="3435813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BABFA-4C13-AA72-2258-26BCEA6CF4E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A437712-1C46-3F88-29C8-3C61552F76DC}"/>
              </a:ext>
            </a:extLst>
          </p:cNvPr>
          <p:cNvSpPr>
            <a:spLocks noGrp="1"/>
          </p:cNvSpPr>
          <p:nvPr>
            <p:ph type="title"/>
          </p:nvPr>
        </p:nvSpPr>
        <p:spPr>
          <a:xfrm>
            <a:off x="457200" y="205978"/>
            <a:ext cx="8229600" cy="1195310"/>
          </a:xfrm>
        </p:spPr>
        <p:txBody>
          <a:bodyPr>
            <a:normAutofit/>
          </a:bodyPr>
          <a:lstStyle/>
          <a:p>
            <a:r>
              <a:rPr lang="en-US" dirty="0"/>
              <a:t>Implementing </a:t>
            </a:r>
            <a:r>
              <a:rPr lang="en-US" dirty="0" err="1"/>
              <a:t>Itz’at’s</a:t>
            </a:r>
            <a:r>
              <a:rPr lang="en-US" dirty="0"/>
              <a:t> OER Policy within curriculum design. How did we do?</a:t>
            </a:r>
          </a:p>
        </p:txBody>
      </p:sp>
      <p:graphicFrame>
        <p:nvGraphicFramePr>
          <p:cNvPr id="6" name="Text Placeholder 2">
            <a:extLst>
              <a:ext uri="{FF2B5EF4-FFF2-40B4-BE49-F238E27FC236}">
                <a16:creationId xmlns:a16="http://schemas.microsoft.com/office/drawing/2014/main" id="{E8C58758-0D35-5452-FCC2-F0928EA122B1}"/>
              </a:ext>
            </a:extLst>
          </p:cNvPr>
          <p:cNvGraphicFramePr/>
          <p:nvPr>
            <p:extLst>
              <p:ext uri="{D42A27DB-BD31-4B8C-83A1-F6EECF244321}">
                <p14:modId xmlns:p14="http://schemas.microsoft.com/office/powerpoint/2010/main" val="2559110453"/>
              </p:ext>
            </p:extLst>
          </p:nvPr>
        </p:nvGraphicFramePr>
        <p:xfrm>
          <a:off x="463550" y="1383073"/>
          <a:ext cx="8223250" cy="2879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 name="Straight Arrow Connector 2" descr="Arrow showing progresss from Curriculum Architecture to Comptences &amp; Competencies to Course Design.">
            <a:extLst>
              <a:ext uri="{FF2B5EF4-FFF2-40B4-BE49-F238E27FC236}">
                <a16:creationId xmlns:a16="http://schemas.microsoft.com/office/drawing/2014/main" id="{19933D37-019F-F12A-0920-54FE5F8D7607}"/>
              </a:ext>
            </a:extLst>
          </p:cNvPr>
          <p:cNvCxnSpPr>
            <a:cxnSpLocks/>
          </p:cNvCxnSpPr>
          <p:nvPr/>
        </p:nvCxnSpPr>
        <p:spPr>
          <a:xfrm>
            <a:off x="878774" y="4085115"/>
            <a:ext cx="420386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descr="End of June before the school opened">
            <a:extLst>
              <a:ext uri="{FF2B5EF4-FFF2-40B4-BE49-F238E27FC236}">
                <a16:creationId xmlns:a16="http://schemas.microsoft.com/office/drawing/2014/main" id="{F66DB3E6-983F-196D-D4F8-271E5F7CADD0}"/>
              </a:ext>
            </a:extLst>
          </p:cNvPr>
          <p:cNvCxnSpPr/>
          <p:nvPr/>
        </p:nvCxnSpPr>
        <p:spPr>
          <a:xfrm>
            <a:off x="5082639" y="3740730"/>
            <a:ext cx="0" cy="66843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01B2F59-2339-D70A-E19A-359BA4FAEA62}"/>
              </a:ext>
            </a:extLst>
          </p:cNvPr>
          <p:cNvSpPr txBox="1"/>
          <p:nvPr/>
        </p:nvSpPr>
        <p:spPr>
          <a:xfrm>
            <a:off x="5710187" y="4393902"/>
            <a:ext cx="732893" cy="523220"/>
          </a:xfrm>
          <a:prstGeom prst="rect">
            <a:avLst/>
          </a:prstGeom>
          <a:noFill/>
        </p:spPr>
        <p:txBody>
          <a:bodyPr wrap="none" rtlCol="0">
            <a:spAutoFit/>
          </a:bodyPr>
          <a:lstStyle/>
          <a:p>
            <a:r>
              <a:rPr lang="en-US" dirty="0"/>
              <a:t>School</a:t>
            </a:r>
          </a:p>
          <a:p>
            <a:r>
              <a:rPr lang="en-US" dirty="0"/>
              <a:t>Opens</a:t>
            </a:r>
          </a:p>
        </p:txBody>
      </p:sp>
      <p:cxnSp>
        <p:nvCxnSpPr>
          <p:cNvPr id="12" name="Straight Connector 11" descr="Beginning of August before the school opened">
            <a:extLst>
              <a:ext uri="{FF2B5EF4-FFF2-40B4-BE49-F238E27FC236}">
                <a16:creationId xmlns:a16="http://schemas.microsoft.com/office/drawing/2014/main" id="{1C59E7A1-13BE-8B30-A3E5-FC0878980494}"/>
              </a:ext>
            </a:extLst>
          </p:cNvPr>
          <p:cNvCxnSpPr/>
          <p:nvPr/>
        </p:nvCxnSpPr>
        <p:spPr>
          <a:xfrm>
            <a:off x="5828805" y="3740729"/>
            <a:ext cx="0" cy="66843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Arrow Connector 12" descr="Time before school open / when the lesson plans were needed">
            <a:extLst>
              <a:ext uri="{FF2B5EF4-FFF2-40B4-BE49-F238E27FC236}">
                <a16:creationId xmlns:a16="http://schemas.microsoft.com/office/drawing/2014/main" id="{5CF0282F-7D73-B5A5-E2E2-2D3AAC175C14}"/>
              </a:ext>
            </a:extLst>
          </p:cNvPr>
          <p:cNvCxnSpPr>
            <a:cxnSpLocks/>
          </p:cNvCxnSpPr>
          <p:nvPr/>
        </p:nvCxnSpPr>
        <p:spPr>
          <a:xfrm>
            <a:off x="5828805" y="4085115"/>
            <a:ext cx="536369"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 name="Google Shape;747;p1">
            <a:extLst>
              <a:ext uri="{FF2B5EF4-FFF2-40B4-BE49-F238E27FC236}">
                <a16:creationId xmlns:a16="http://schemas.microsoft.com/office/drawing/2014/main" id="{5BA1CE57-31C0-4B25-3458-76A88A6156A6}"/>
              </a:ext>
            </a:extLst>
          </p:cNvPr>
          <p:cNvSpPr txBox="1">
            <a:spLocks/>
          </p:cNvSpPr>
          <p:nvPr/>
        </p:nvSpPr>
        <p:spPr>
          <a:xfrm>
            <a:off x="8484446" y="4599171"/>
            <a:ext cx="324663" cy="23838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fld id="{00000000-1234-1234-1234-123412341234}" type="slidenum">
              <a:rPr lang="en-US" smtClean="0"/>
              <a:pPr/>
              <a:t>21</a:t>
            </a:fld>
            <a:endParaRPr lang="en-US"/>
          </a:p>
        </p:txBody>
      </p:sp>
    </p:spTree>
    <p:extLst>
      <p:ext uri="{BB962C8B-B14F-4D97-AF65-F5344CB8AC3E}">
        <p14:creationId xmlns:p14="http://schemas.microsoft.com/office/powerpoint/2010/main" val="3652828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3E3EF-2A2D-55E7-C3BC-900B2EBCCE45}"/>
              </a:ext>
            </a:extLst>
          </p:cNvPr>
          <p:cNvSpPr>
            <a:spLocks noGrp="1"/>
          </p:cNvSpPr>
          <p:nvPr>
            <p:ph type="title"/>
          </p:nvPr>
        </p:nvSpPr>
        <p:spPr/>
        <p:txBody>
          <a:bodyPr/>
          <a:lstStyle/>
          <a:p>
            <a:r>
              <a:rPr lang="en-US" dirty="0"/>
              <a:t>Learn More</a:t>
            </a:r>
          </a:p>
        </p:txBody>
      </p:sp>
      <p:sp>
        <p:nvSpPr>
          <p:cNvPr id="3" name="Text Placeholder 2">
            <a:extLst>
              <a:ext uri="{FF2B5EF4-FFF2-40B4-BE49-F238E27FC236}">
                <a16:creationId xmlns:a16="http://schemas.microsoft.com/office/drawing/2014/main" id="{D7E90B81-966F-66D8-01B5-2DB211E5268B}"/>
              </a:ext>
            </a:extLst>
          </p:cNvPr>
          <p:cNvSpPr>
            <a:spLocks noGrp="1"/>
          </p:cNvSpPr>
          <p:nvPr>
            <p:ph type="body" idx="1"/>
          </p:nvPr>
        </p:nvSpPr>
        <p:spPr/>
        <p:txBody>
          <a:bodyPr/>
          <a:lstStyle/>
          <a:p>
            <a:pPr>
              <a:lnSpc>
                <a:spcPct val="150000"/>
              </a:lnSpc>
            </a:pPr>
            <a:r>
              <a:rPr lang="en-US" dirty="0" err="1"/>
              <a:t>Itz’at</a:t>
            </a:r>
            <a:r>
              <a:rPr lang="en-US" dirty="0"/>
              <a:t> STEAM Academy, </a:t>
            </a:r>
            <a:r>
              <a:rPr lang="en-US" dirty="0">
                <a:hlinkClick r:id="rId3"/>
              </a:rPr>
              <a:t>https://www.itzat.edu.bz</a:t>
            </a:r>
            <a:endParaRPr lang="en-US" dirty="0"/>
          </a:p>
          <a:p>
            <a:pPr>
              <a:lnSpc>
                <a:spcPct val="150000"/>
              </a:lnSpc>
            </a:pPr>
            <a:r>
              <a:rPr lang="en-US" dirty="0"/>
              <a:t>Mountain Heights Academy, </a:t>
            </a:r>
            <a:r>
              <a:rPr lang="en-US" dirty="0">
                <a:hlinkClick r:id="rId4"/>
              </a:rPr>
              <a:t>https://mountainheightsacademy.org</a:t>
            </a:r>
            <a:r>
              <a:rPr lang="en-US" dirty="0"/>
              <a:t> </a:t>
            </a:r>
          </a:p>
          <a:p>
            <a:pPr lvl="1">
              <a:lnSpc>
                <a:spcPct val="150000"/>
              </a:lnSpc>
            </a:pPr>
            <a:r>
              <a:rPr lang="en-US" dirty="0"/>
              <a:t>OER → </a:t>
            </a:r>
            <a:r>
              <a:rPr lang="en-US" dirty="0">
                <a:hlinkClick r:id="rId5"/>
              </a:rPr>
              <a:t>https://mountainheightsoer.org</a:t>
            </a:r>
            <a:r>
              <a:rPr lang="en-US" dirty="0"/>
              <a:t> </a:t>
            </a:r>
          </a:p>
          <a:p>
            <a:pPr>
              <a:lnSpc>
                <a:spcPct val="150000"/>
              </a:lnSpc>
            </a:pPr>
            <a:r>
              <a:rPr lang="en-US" dirty="0"/>
              <a:t>MIT Open Learning, </a:t>
            </a:r>
            <a:r>
              <a:rPr lang="en-US" dirty="0">
                <a:hlinkClick r:id="rId6"/>
              </a:rPr>
              <a:t>https://openlearning.mit.edu</a:t>
            </a:r>
            <a:r>
              <a:rPr lang="en-US" dirty="0"/>
              <a:t> </a:t>
            </a:r>
          </a:p>
        </p:txBody>
      </p:sp>
      <p:sp>
        <p:nvSpPr>
          <p:cNvPr id="4" name="Slide Number Placeholder 3">
            <a:extLst>
              <a:ext uri="{FF2B5EF4-FFF2-40B4-BE49-F238E27FC236}">
                <a16:creationId xmlns:a16="http://schemas.microsoft.com/office/drawing/2014/main" id="{30EE26E7-0902-124F-3A36-025D1F40E0E1}"/>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 smtClean="0"/>
              <a:pPr marL="0" lvl="0" indent="0" rtl="0">
                <a:spcBef>
                  <a:spcPts val="0"/>
                </a:spcBef>
                <a:spcAft>
                  <a:spcPts val="0"/>
                </a:spcAft>
                <a:buNone/>
              </a:pPr>
              <a:t>22</a:t>
            </a:fld>
            <a:endParaRPr lang="en"/>
          </a:p>
        </p:txBody>
      </p:sp>
    </p:spTree>
    <p:extLst>
      <p:ext uri="{BB962C8B-B14F-4D97-AF65-F5344CB8AC3E}">
        <p14:creationId xmlns:p14="http://schemas.microsoft.com/office/powerpoint/2010/main" val="1939003747"/>
      </p:ext>
    </p:extLst>
  </p:cSld>
  <p:clrMapOvr>
    <a:masterClrMapping/>
  </p:clrMapOvr>
</p:sld>
</file>

<file path=ppt/theme/theme1.xml><?xml version="1.0" encoding="utf-8"?>
<a:theme xmlns:a="http://schemas.openxmlformats.org/drawingml/2006/main" name="Office Theme">
  <a:themeElements>
    <a:clrScheme name="MIT ODL">
      <a:dk1>
        <a:srgbClr val="000000"/>
      </a:dk1>
      <a:lt1>
        <a:srgbClr val="FFFFFF"/>
      </a:lt1>
      <a:dk2>
        <a:srgbClr val="255B6B"/>
      </a:dk2>
      <a:lt2>
        <a:srgbClr val="FFFFFF"/>
      </a:lt2>
      <a:accent1>
        <a:srgbClr val="9A3434"/>
      </a:accent1>
      <a:accent2>
        <a:srgbClr val="255B6B"/>
      </a:accent2>
      <a:accent3>
        <a:srgbClr val="EDAD37"/>
      </a:accent3>
      <a:accent4>
        <a:srgbClr val="3DBDBF"/>
      </a:accent4>
      <a:accent5>
        <a:srgbClr val="7B682A"/>
      </a:accent5>
      <a:accent6>
        <a:srgbClr val="88766D"/>
      </a:accent6>
      <a:hlink>
        <a:srgbClr val="255B6B"/>
      </a:hlink>
      <a:folHlink>
        <a:srgbClr val="9A343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12621</TotalTime>
  <Words>1350</Words>
  <Application>Microsoft Macintosh PowerPoint</Application>
  <PresentationFormat>On-screen Show (16:9)</PresentationFormat>
  <Paragraphs>160</Paragraphs>
  <Slides>22</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Noto Sans Symbols</vt:lpstr>
      <vt:lpstr>Wingdings</vt:lpstr>
      <vt:lpstr>Office Theme</vt:lpstr>
      <vt:lpstr>The Potential of  Open Educational Resources at the  Itz’at STEAM Academy, Belize</vt:lpstr>
      <vt:lpstr>Itz’at STEAM Academy</vt:lpstr>
      <vt:lpstr>The Opportunity</vt:lpstr>
      <vt:lpstr>Journey to OER at Itz’at</vt:lpstr>
      <vt:lpstr>Why this team?</vt:lpstr>
      <vt:lpstr>A (Brief) History of OER</vt:lpstr>
      <vt:lpstr>Mountain Heights</vt:lpstr>
      <vt:lpstr>Mountain Heights Vision, Mission, Goals</vt:lpstr>
      <vt:lpstr>Mountain Heights Values</vt:lpstr>
      <vt:lpstr>Mountain Heights Experiences</vt:lpstr>
      <vt:lpstr>Itz’at STEAM Academy: OER Policy</vt:lpstr>
      <vt:lpstr>Key Elements of the Policy</vt:lpstr>
      <vt:lpstr>OER Policy: Copyright</vt:lpstr>
      <vt:lpstr>OER Policy: License</vt:lpstr>
      <vt:lpstr>OER Policy: Attribution &amp; Citation</vt:lpstr>
      <vt:lpstr>OER Policy: Students</vt:lpstr>
      <vt:lpstr>OER Policy: Publishing OER</vt:lpstr>
      <vt:lpstr>OER Policy: Support for Teachers</vt:lpstr>
      <vt:lpstr>Implementing Itz’at’s OER Policy within curriculum design</vt:lpstr>
      <vt:lpstr>Implementation Challenges</vt:lpstr>
      <vt:lpstr>Implementing Itz’at’s OER Policy within curriculum design. How did we do?</vt:lpstr>
      <vt:lpstr>Learn More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Potential of  Open Educational Resources at the  Itz’at STEAM Academy, Belize</dc:title>
  <dc:subject/>
  <dc:creator>Brandon Muramatsu, DeLaina Tonks</dc:creator>
  <cp:keywords>OER</cp:keywords>
  <dc:description/>
  <cp:lastModifiedBy>Brandon Muramatsu</cp:lastModifiedBy>
  <cp:revision>138</cp:revision>
  <cp:lastPrinted>2022-06-28T23:34:24Z</cp:lastPrinted>
  <dcterms:created xsi:type="dcterms:W3CDTF">2016-08-25T20:03:49Z</dcterms:created>
  <dcterms:modified xsi:type="dcterms:W3CDTF">2024-11-14T03:38:04Z</dcterms:modified>
  <cp:category/>
</cp:coreProperties>
</file>