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7"/>
  </p:notesMasterIdLst>
  <p:sldIdLst>
    <p:sldId id="303" r:id="rId2"/>
    <p:sldId id="305" r:id="rId3"/>
    <p:sldId id="306" r:id="rId4"/>
    <p:sldId id="319" r:id="rId5"/>
    <p:sldId id="308" r:id="rId6"/>
    <p:sldId id="310" r:id="rId7"/>
    <p:sldId id="309" r:id="rId8"/>
    <p:sldId id="311" r:id="rId9"/>
    <p:sldId id="312" r:id="rId10"/>
    <p:sldId id="313" r:id="rId11"/>
    <p:sldId id="314" r:id="rId12"/>
    <p:sldId id="315" r:id="rId13"/>
    <p:sldId id="316" r:id="rId14"/>
    <p:sldId id="317" r:id="rId15"/>
    <p:sldId id="318" r:id="rId16"/>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2" roundtripDataSignature="AMtx7mgeisvwnewA25vobxwIxAy9xR0W1A=="/>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randon Muramatsu" initials="BM" lastIdx="1" clrIdx="0">
    <p:extLst>
      <p:ext uri="{19B8F6BF-5375-455C-9EA6-DF929625EA0E}">
        <p15:presenceInfo xmlns:p15="http://schemas.microsoft.com/office/powerpoint/2012/main" userId="Brandon Muramatsu" providerId="None"/>
      </p:ext>
    </p:extLst>
  </p:cmAuthor>
  <p:cmAuthor id="2" name="Emily Glass" initials="" lastIdx="3"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5042619-3FAB-4A81-8154-AD63A330E965}">
  <a:tblStyle styleId="{35042619-3FAB-4A81-8154-AD63A330E965}" styleName="Table_0">
    <a:wholeTbl>
      <a:tcTxStyle b="off" i="off">
        <a:font>
          <a:latin typeface="Century Gothic"/>
          <a:ea typeface="Century Gothic"/>
          <a:cs typeface="Century Gothic"/>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FE7E7"/>
          </a:solidFill>
        </a:fill>
      </a:tcStyle>
    </a:wholeTbl>
    <a:band1H>
      <a:tcTxStyle b="off" i="off"/>
      <a:tcStyle>
        <a:tcBdr/>
        <a:fill>
          <a:solidFill>
            <a:srgbClr val="DDCCCC"/>
          </a:solidFill>
        </a:fill>
      </a:tcStyle>
    </a:band1H>
    <a:band2H>
      <a:tcTxStyle b="off" i="off"/>
      <a:tcStyle>
        <a:tcBdr/>
      </a:tcStyle>
    </a:band2H>
    <a:band1V>
      <a:tcTxStyle b="off" i="off"/>
      <a:tcStyle>
        <a:tcBdr/>
        <a:fill>
          <a:solidFill>
            <a:srgbClr val="DDCCCC"/>
          </a:solidFill>
        </a:fill>
      </a:tcStyle>
    </a:band1V>
    <a:band2V>
      <a:tcTxStyle b="off" i="off"/>
      <a:tcStyle>
        <a:tcBdr/>
      </a:tcStyle>
    </a:band2V>
    <a:lastCol>
      <a:tcTxStyle b="on" i="off">
        <a:font>
          <a:latin typeface="Century Gothic"/>
          <a:ea typeface="Century Gothic"/>
          <a:cs typeface="Century Gothic"/>
        </a:font>
        <a:schemeClr val="lt1"/>
      </a:tcTxStyle>
      <a:tcStyle>
        <a:tcBdr/>
        <a:fill>
          <a:solidFill>
            <a:schemeClr val="accent1"/>
          </a:solidFill>
        </a:fill>
      </a:tcStyle>
    </a:lastCol>
    <a:firstCol>
      <a:tcTxStyle b="on" i="off">
        <a:font>
          <a:latin typeface="Century Gothic"/>
          <a:ea typeface="Century Gothic"/>
          <a:cs typeface="Century Gothic"/>
        </a:font>
        <a:schemeClr val="lt1"/>
      </a:tcTxStyle>
      <a:tcStyle>
        <a:tcBdr/>
        <a:fill>
          <a:solidFill>
            <a:schemeClr val="accent1"/>
          </a:solidFill>
        </a:fill>
      </a:tcStyle>
    </a:firstCol>
    <a:lastRow>
      <a:tcTxStyle b="on" i="off">
        <a:font>
          <a:latin typeface="Century Gothic"/>
          <a:ea typeface="Century Gothic"/>
          <a:cs typeface="Century Gothic"/>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b="off" i="off"/>
      <a:tcStyle>
        <a:tcBdr/>
      </a:tcStyle>
    </a:seCell>
    <a:swCell>
      <a:tcTxStyle b="off" i="off"/>
      <a:tcStyle>
        <a:tcBdr/>
      </a:tcStyle>
    </a:swCell>
    <a:firstRow>
      <a:tcTxStyle b="on" i="off">
        <a:font>
          <a:latin typeface="Century Gothic"/>
          <a:ea typeface="Century Gothic"/>
          <a:cs typeface="Century Gothic"/>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b="off" i="off"/>
      <a:tcStyle>
        <a:tcBdr/>
      </a:tcStyle>
    </a:neCell>
    <a:nwCell>
      <a:tcTxStyle b="off" i="off"/>
      <a:tcStyle>
        <a:tcBdr/>
      </a:tcStyle>
    </a:nwCell>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922"/>
    <p:restoredTop sz="86395"/>
  </p:normalViewPr>
  <p:slideViewPr>
    <p:cSldViewPr snapToGrid="0">
      <p:cViewPr varScale="1">
        <p:scale>
          <a:sx n="146" d="100"/>
          <a:sy n="146" d="100"/>
        </p:scale>
        <p:origin x="384" y="176"/>
      </p:cViewPr>
      <p:guideLst>
        <p:guide orient="horz" pos="162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33"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32" Type="http://customschemas.google.com/relationships/presentationmetadata" Target="meta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36"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Arial"/>
                <a:ea typeface="Arial"/>
                <a:cs typeface="Arial"/>
                <a:sym typeface="Arial"/>
              </a:rPr>
              <a:t>‹#›</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0"/>
        <p:cNvGrpSpPr/>
        <p:nvPr/>
      </p:nvGrpSpPr>
      <p:grpSpPr>
        <a:xfrm>
          <a:off x="0" y="0"/>
          <a:ext cx="0" cy="0"/>
          <a:chOff x="0" y="0"/>
          <a:chExt cx="0" cy="0"/>
        </a:xfrm>
      </p:grpSpPr>
      <p:sp>
        <p:nvSpPr>
          <p:cNvPr id="741" name="Google Shape;741;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42" name="Google Shape;742;p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Claudia</a:t>
            </a:r>
            <a:endParaRPr/>
          </a:p>
        </p:txBody>
      </p:sp>
      <p:sp>
        <p:nvSpPr>
          <p:cNvPr id="743" name="Google Shape;743;p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Arial"/>
                <a:ea typeface="Arial"/>
                <a:cs typeface="Arial"/>
                <a:sym typeface="Arial"/>
              </a:rPr>
              <a:t>2</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9209422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Arial"/>
                <a:ea typeface="Arial"/>
                <a:cs typeface="Arial"/>
                <a:sym typeface="Arial"/>
              </a:rPr>
              <a:t>3</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9982497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Arial"/>
                <a:ea typeface="Arial"/>
                <a:cs typeface="Arial"/>
                <a:sym typeface="Arial"/>
              </a:rPr>
              <a:t>4</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3318056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Arial"/>
                <a:ea typeface="Arial"/>
                <a:cs typeface="Arial"/>
                <a:sym typeface="Arial"/>
              </a:rPr>
              <a:t>5</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7800522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Arial"/>
                <a:ea typeface="Arial"/>
                <a:cs typeface="Arial"/>
                <a:sym typeface="Arial"/>
              </a:rPr>
              <a:t>6</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7792639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Arial"/>
                <a:ea typeface="Arial"/>
                <a:cs typeface="Arial"/>
                <a:sym typeface="Arial"/>
              </a:rPr>
              <a:t>7</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7346253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Arial"/>
                <a:ea typeface="Arial"/>
                <a:cs typeface="Arial"/>
                <a:sym typeface="Arial"/>
              </a:rPr>
              <a:t>8</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62278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Arial"/>
                <a:ea typeface="Arial"/>
                <a:cs typeface="Arial"/>
                <a:sym typeface="Arial"/>
              </a:rPr>
              <a:t>9</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9319383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Arial"/>
                <a:ea typeface="Arial"/>
                <a:cs typeface="Arial"/>
                <a:sym typeface="Arial"/>
              </a:rPr>
              <a:t>10</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6739155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Arial"/>
                <a:ea typeface="Arial"/>
                <a:cs typeface="Arial"/>
                <a:sym typeface="Arial"/>
              </a:rPr>
              <a:t>13</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5439195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Arial"/>
                <a:ea typeface="Arial"/>
                <a:cs typeface="Arial"/>
                <a:sym typeface="Arial"/>
              </a:rPr>
              <a:t>14</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3760887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Arial"/>
                <a:ea typeface="Arial"/>
                <a:cs typeface="Arial"/>
                <a:sym typeface="Arial"/>
              </a:rPr>
              <a:t>15</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8054490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7"/>
        <p:cNvGrpSpPr/>
        <p:nvPr/>
      </p:nvGrpSpPr>
      <p:grpSpPr>
        <a:xfrm>
          <a:off x="0" y="0"/>
          <a:ext cx="0" cy="0"/>
          <a:chOff x="0" y="0"/>
          <a:chExt cx="0" cy="0"/>
        </a:xfrm>
      </p:grpSpPr>
      <p:sp>
        <p:nvSpPr>
          <p:cNvPr id="18" name="Google Shape;18;p10"/>
          <p:cNvSpPr txBox="1">
            <a:spLocks noGrp="1"/>
          </p:cNvSpPr>
          <p:nvPr>
            <p:ph type="ctrTitle"/>
          </p:nvPr>
        </p:nvSpPr>
        <p:spPr>
          <a:xfrm>
            <a:off x="685800" y="1333501"/>
            <a:ext cx="7772400" cy="1366838"/>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1"/>
              </a:buClr>
              <a:buSzPts val="4400"/>
              <a:buFont typeface="Arial"/>
              <a:buNone/>
              <a:defRPr sz="44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10"/>
          <p:cNvSpPr txBox="1">
            <a:spLocks noGrp="1"/>
          </p:cNvSpPr>
          <p:nvPr>
            <p:ph type="subTitle" idx="1"/>
          </p:nvPr>
        </p:nvSpPr>
        <p:spPr>
          <a:xfrm>
            <a:off x="1371600" y="2767561"/>
            <a:ext cx="6400800" cy="131445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560"/>
              </a:spcBef>
              <a:spcAft>
                <a:spcPts val="0"/>
              </a:spcAft>
              <a:buSzPts val="2800"/>
              <a:buNone/>
              <a:defRPr>
                <a:solidFill>
                  <a:schemeClr val="accent2"/>
                </a:solidFill>
                <a:latin typeface="Arial"/>
                <a:ea typeface="Arial"/>
                <a:cs typeface="Arial"/>
                <a:sym typeface="Arial"/>
              </a:defRPr>
            </a:lvl1pPr>
            <a:lvl2pPr lvl="1" algn="ctr">
              <a:lnSpc>
                <a:spcPct val="100000"/>
              </a:lnSpc>
              <a:spcBef>
                <a:spcPts val="520"/>
              </a:spcBef>
              <a:spcAft>
                <a:spcPts val="0"/>
              </a:spcAft>
              <a:buSzPts val="2600"/>
              <a:buNone/>
              <a:defRPr>
                <a:solidFill>
                  <a:srgbClr val="888888"/>
                </a:solidFill>
              </a:defRPr>
            </a:lvl2pPr>
            <a:lvl3pPr lvl="2" algn="ctr">
              <a:lnSpc>
                <a:spcPct val="100000"/>
              </a:lnSpc>
              <a:spcBef>
                <a:spcPts val="480"/>
              </a:spcBef>
              <a:spcAft>
                <a:spcPts val="0"/>
              </a:spcAft>
              <a:buSzPts val="2400"/>
              <a:buNone/>
              <a:defRPr>
                <a:solidFill>
                  <a:srgbClr val="888888"/>
                </a:solidFill>
              </a:defRPr>
            </a:lvl3pPr>
            <a:lvl4pPr lvl="3" algn="ctr">
              <a:lnSpc>
                <a:spcPct val="100000"/>
              </a:lnSpc>
              <a:spcBef>
                <a:spcPts val="480"/>
              </a:spcBef>
              <a:spcAft>
                <a:spcPts val="0"/>
              </a:spcAft>
              <a:buSzPts val="2400"/>
              <a:buNone/>
              <a:defRPr>
                <a:solidFill>
                  <a:srgbClr val="888888"/>
                </a:solidFill>
              </a:defRPr>
            </a:lvl4pPr>
            <a:lvl5pPr lvl="4" algn="ctr">
              <a:lnSpc>
                <a:spcPct val="100000"/>
              </a:lnSpc>
              <a:spcBef>
                <a:spcPts val="360"/>
              </a:spcBef>
              <a:spcAft>
                <a:spcPts val="0"/>
              </a:spcAft>
              <a:buClr>
                <a:srgbClr val="888888"/>
              </a:buClr>
              <a:buSzPts val="18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a:endParaRPr/>
          </a:p>
        </p:txBody>
      </p:sp>
      <p:sp>
        <p:nvSpPr>
          <p:cNvPr id="20" name="Google Shape;20;p10"/>
          <p:cNvSpPr txBox="1">
            <a:spLocks noGrp="1"/>
          </p:cNvSpPr>
          <p:nvPr>
            <p:ph type="ftr" idx="11"/>
          </p:nvPr>
        </p:nvSpPr>
        <p:spPr>
          <a:xfrm>
            <a:off x="457200" y="4668182"/>
            <a:ext cx="3171637" cy="163659"/>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10"/>
          <p:cNvSpPr txBox="1">
            <a:spLocks noGrp="1"/>
          </p:cNvSpPr>
          <p:nvPr>
            <p:ph type="sldNum" idx="12"/>
          </p:nvPr>
        </p:nvSpPr>
        <p:spPr>
          <a:xfrm>
            <a:off x="8484446" y="4599171"/>
            <a:ext cx="374419" cy="238385"/>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Overview 0">
  <p:cSld name="Overview 0">
    <p:spTree>
      <p:nvGrpSpPr>
        <p:cNvPr id="1" name="Shape 35"/>
        <p:cNvGrpSpPr/>
        <p:nvPr/>
      </p:nvGrpSpPr>
      <p:grpSpPr>
        <a:xfrm>
          <a:off x="0" y="0"/>
          <a:ext cx="0" cy="0"/>
          <a:chOff x="0" y="0"/>
          <a:chExt cx="0" cy="0"/>
        </a:xfrm>
      </p:grpSpPr>
      <p:sp>
        <p:nvSpPr>
          <p:cNvPr id="36" name="Google Shape;36;p17"/>
          <p:cNvSpPr txBox="1">
            <a:spLocks noGrp="1"/>
          </p:cNvSpPr>
          <p:nvPr>
            <p:ph type="title"/>
          </p:nvPr>
        </p:nvSpPr>
        <p:spPr>
          <a:xfrm>
            <a:off x="457200" y="205978"/>
            <a:ext cx="8229600" cy="79504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17"/>
          <p:cNvSpPr txBox="1">
            <a:spLocks noGrp="1"/>
          </p:cNvSpPr>
          <p:nvPr>
            <p:ph type="ftr" idx="11"/>
          </p:nvPr>
        </p:nvSpPr>
        <p:spPr>
          <a:xfrm>
            <a:off x="457200" y="4668182"/>
            <a:ext cx="3171637" cy="163659"/>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17"/>
          <p:cNvSpPr txBox="1">
            <a:spLocks noGrp="1"/>
          </p:cNvSpPr>
          <p:nvPr>
            <p:ph type="sldNum" idx="12"/>
          </p:nvPr>
        </p:nvSpPr>
        <p:spPr>
          <a:xfrm>
            <a:off x="8484446" y="4599171"/>
            <a:ext cx="324663" cy="238385"/>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grpSp>
        <p:nvGrpSpPr>
          <p:cNvPr id="39" name="Google Shape;39;p17"/>
          <p:cNvGrpSpPr/>
          <p:nvPr/>
        </p:nvGrpSpPr>
        <p:grpSpPr>
          <a:xfrm>
            <a:off x="5058445" y="3183660"/>
            <a:ext cx="852933" cy="865159"/>
            <a:chOff x="2285781" y="4847654"/>
            <a:chExt cx="952480" cy="966132"/>
          </a:xfrm>
        </p:grpSpPr>
        <p:sp>
          <p:nvSpPr>
            <p:cNvPr id="40" name="Google Shape;40;p17"/>
            <p:cNvSpPr/>
            <p:nvPr/>
          </p:nvSpPr>
          <p:spPr>
            <a:xfrm>
              <a:off x="2346028" y="4908765"/>
              <a:ext cx="840592" cy="852640"/>
            </a:xfrm>
            <a:prstGeom prst="ellipse">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41" name="Google Shape;41;p17"/>
            <p:cNvSpPr/>
            <p:nvPr/>
          </p:nvSpPr>
          <p:spPr>
            <a:xfrm>
              <a:off x="2285781" y="4847654"/>
              <a:ext cx="952480" cy="966132"/>
            </a:xfrm>
            <a:prstGeom prst="ellipse">
              <a:avLst/>
            </a:prstGeom>
            <a:noFill/>
            <a:ln w="9525" cap="flat" cmpd="sng">
              <a:solidFill>
                <a:srgbClr val="666666"/>
              </a:solidFill>
              <a:prstDash val="dash"/>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grpSp>
        <p:nvGrpSpPr>
          <p:cNvPr id="42" name="Google Shape;42;p17"/>
          <p:cNvGrpSpPr/>
          <p:nvPr/>
        </p:nvGrpSpPr>
        <p:grpSpPr>
          <a:xfrm>
            <a:off x="3240359" y="2131185"/>
            <a:ext cx="852933" cy="865159"/>
            <a:chOff x="2285781" y="4847654"/>
            <a:chExt cx="952480" cy="966132"/>
          </a:xfrm>
        </p:grpSpPr>
        <p:sp>
          <p:nvSpPr>
            <p:cNvPr id="43" name="Google Shape;43;p17"/>
            <p:cNvSpPr/>
            <p:nvPr/>
          </p:nvSpPr>
          <p:spPr>
            <a:xfrm>
              <a:off x="2346028" y="4908765"/>
              <a:ext cx="840592" cy="852640"/>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44" name="Google Shape;44;p17"/>
            <p:cNvSpPr/>
            <p:nvPr/>
          </p:nvSpPr>
          <p:spPr>
            <a:xfrm>
              <a:off x="2285781" y="4847654"/>
              <a:ext cx="952480" cy="966132"/>
            </a:xfrm>
            <a:prstGeom prst="ellipse">
              <a:avLst/>
            </a:prstGeom>
            <a:noFill/>
            <a:ln w="9525" cap="flat" cmpd="sng">
              <a:solidFill>
                <a:srgbClr val="666666"/>
              </a:solidFill>
              <a:prstDash val="dash"/>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cxnSp>
        <p:nvCxnSpPr>
          <p:cNvPr id="45" name="Google Shape;45;p17"/>
          <p:cNvCxnSpPr/>
          <p:nvPr/>
        </p:nvCxnSpPr>
        <p:spPr>
          <a:xfrm>
            <a:off x="4572000" y="1576633"/>
            <a:ext cx="0" cy="936881"/>
          </a:xfrm>
          <a:prstGeom prst="straightConnector1">
            <a:avLst/>
          </a:prstGeom>
          <a:noFill/>
          <a:ln w="25400" cap="flat" cmpd="sng">
            <a:solidFill>
              <a:srgbClr val="D8D8D8"/>
            </a:solidFill>
            <a:prstDash val="dot"/>
            <a:round/>
            <a:headEnd type="none" w="sm" len="sm"/>
            <a:tailEnd type="none" w="sm" len="sm"/>
          </a:ln>
        </p:spPr>
      </p:cxnSp>
      <p:sp>
        <p:nvSpPr>
          <p:cNvPr id="46" name="Google Shape;46;p17"/>
          <p:cNvSpPr/>
          <p:nvPr/>
        </p:nvSpPr>
        <p:spPr>
          <a:xfrm>
            <a:off x="4529580" y="2525198"/>
            <a:ext cx="84841" cy="84842"/>
          </a:xfrm>
          <a:prstGeom prst="ellipse">
            <a:avLst/>
          </a:prstGeom>
          <a:solidFill>
            <a:schemeClr val="accent1"/>
          </a:solidFill>
          <a:ln w="50800" cap="flat" cmpd="sng">
            <a:solidFill>
              <a:srgbClr val="D8D8D8"/>
            </a:solidFill>
            <a:prstDash val="solid"/>
            <a:round/>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cxnSp>
        <p:nvCxnSpPr>
          <p:cNvPr id="47" name="Google Shape;47;p17"/>
          <p:cNvCxnSpPr/>
          <p:nvPr/>
        </p:nvCxnSpPr>
        <p:spPr>
          <a:xfrm>
            <a:off x="4136011" y="2581760"/>
            <a:ext cx="393569" cy="0"/>
          </a:xfrm>
          <a:prstGeom prst="straightConnector1">
            <a:avLst/>
          </a:prstGeom>
          <a:noFill/>
          <a:ln w="25400" cap="flat" cmpd="sng">
            <a:solidFill>
              <a:srgbClr val="D8D8D8"/>
            </a:solidFill>
            <a:prstDash val="dot"/>
            <a:round/>
            <a:headEnd type="none" w="sm" len="sm"/>
            <a:tailEnd type="none" w="sm" len="sm"/>
          </a:ln>
        </p:spPr>
      </p:cxnSp>
      <p:cxnSp>
        <p:nvCxnSpPr>
          <p:cNvPr id="48" name="Google Shape;48;p17"/>
          <p:cNvCxnSpPr/>
          <p:nvPr/>
        </p:nvCxnSpPr>
        <p:spPr>
          <a:xfrm>
            <a:off x="4572000" y="2616601"/>
            <a:ext cx="0" cy="936881"/>
          </a:xfrm>
          <a:prstGeom prst="straightConnector1">
            <a:avLst/>
          </a:prstGeom>
          <a:noFill/>
          <a:ln w="25400" cap="flat" cmpd="sng">
            <a:solidFill>
              <a:srgbClr val="D8D8D8"/>
            </a:solidFill>
            <a:prstDash val="dot"/>
            <a:round/>
            <a:headEnd type="none" w="sm" len="sm"/>
            <a:tailEnd type="none" w="sm" len="sm"/>
          </a:ln>
        </p:spPr>
      </p:cxnSp>
      <p:sp>
        <p:nvSpPr>
          <p:cNvPr id="49" name="Google Shape;49;p17"/>
          <p:cNvSpPr/>
          <p:nvPr/>
        </p:nvSpPr>
        <p:spPr>
          <a:xfrm>
            <a:off x="4529580" y="3565167"/>
            <a:ext cx="84841" cy="84842"/>
          </a:xfrm>
          <a:prstGeom prst="ellipse">
            <a:avLst/>
          </a:prstGeom>
          <a:solidFill>
            <a:schemeClr val="accent2"/>
          </a:solidFill>
          <a:ln w="50800" cap="flat" cmpd="sng">
            <a:solidFill>
              <a:srgbClr val="D8D8D8"/>
            </a:solidFill>
            <a:prstDash val="solid"/>
            <a:round/>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cxnSp>
        <p:nvCxnSpPr>
          <p:cNvPr id="50" name="Google Shape;50;p17"/>
          <p:cNvCxnSpPr/>
          <p:nvPr/>
        </p:nvCxnSpPr>
        <p:spPr>
          <a:xfrm>
            <a:off x="4614421" y="3621728"/>
            <a:ext cx="393569" cy="0"/>
          </a:xfrm>
          <a:prstGeom prst="straightConnector1">
            <a:avLst/>
          </a:prstGeom>
          <a:noFill/>
          <a:ln w="25400" cap="flat" cmpd="sng">
            <a:solidFill>
              <a:srgbClr val="D8D8D8"/>
            </a:solidFill>
            <a:prstDash val="dot"/>
            <a:round/>
            <a:headEnd type="none" w="sm" len="sm"/>
            <a:tailEnd type="none" w="sm" len="sm"/>
          </a:ln>
        </p:spPr>
      </p:cxnSp>
      <p:cxnSp>
        <p:nvCxnSpPr>
          <p:cNvPr id="51" name="Google Shape;51;p17"/>
          <p:cNvCxnSpPr/>
          <p:nvPr/>
        </p:nvCxnSpPr>
        <p:spPr>
          <a:xfrm>
            <a:off x="4572000" y="3650008"/>
            <a:ext cx="0" cy="1493492"/>
          </a:xfrm>
          <a:prstGeom prst="straightConnector1">
            <a:avLst/>
          </a:prstGeom>
          <a:noFill/>
          <a:ln w="25400" cap="flat" cmpd="sng">
            <a:solidFill>
              <a:srgbClr val="D8D8D8"/>
            </a:solidFill>
            <a:prstDash val="dot"/>
            <a:round/>
            <a:headEnd type="none" w="sm" len="sm"/>
            <a:tailEnd type="none" w="sm" len="sm"/>
          </a:ln>
        </p:spPr>
      </p:cxnSp>
      <p:cxnSp>
        <p:nvCxnSpPr>
          <p:cNvPr id="52" name="Google Shape;52;p17"/>
          <p:cNvCxnSpPr/>
          <p:nvPr/>
        </p:nvCxnSpPr>
        <p:spPr>
          <a:xfrm>
            <a:off x="4292376" y="1562999"/>
            <a:ext cx="552954" cy="0"/>
          </a:xfrm>
          <a:prstGeom prst="straightConnector1">
            <a:avLst/>
          </a:prstGeom>
          <a:noFill/>
          <a:ln w="25400" cap="flat" cmpd="sng">
            <a:solidFill>
              <a:srgbClr val="D8D8D8"/>
            </a:solidFill>
            <a:prstDash val="dot"/>
            <a:round/>
            <a:headEnd type="diamond" w="med" len="med"/>
            <a:tailEnd type="diamond" w="med" len="med"/>
          </a:ln>
        </p:spPr>
      </p:cxnSp>
      <p:sp>
        <p:nvSpPr>
          <p:cNvPr id="53" name="Google Shape;53;p17"/>
          <p:cNvSpPr txBox="1">
            <a:spLocks noGrp="1"/>
          </p:cNvSpPr>
          <p:nvPr>
            <p:ph type="body" idx="1"/>
          </p:nvPr>
        </p:nvSpPr>
        <p:spPr>
          <a:xfrm>
            <a:off x="6030006" y="3521276"/>
            <a:ext cx="1647825" cy="463153"/>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00"/>
              </a:spcBef>
              <a:spcAft>
                <a:spcPts val="0"/>
              </a:spcAft>
              <a:buSzPts val="1000"/>
              <a:buNone/>
              <a:defRPr sz="1000">
                <a:solidFill>
                  <a:schemeClr val="dk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228600" algn="l">
              <a:lnSpc>
                <a:spcPct val="100000"/>
              </a:lnSpc>
              <a:spcBef>
                <a:spcPts val="360"/>
              </a:spcBef>
              <a:spcAft>
                <a:spcPts val="0"/>
              </a:spcAft>
              <a:buClr>
                <a:srgbClr val="5C4E1F"/>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54" name="Google Shape;54;p17"/>
          <p:cNvSpPr txBox="1">
            <a:spLocks noGrp="1"/>
          </p:cNvSpPr>
          <p:nvPr>
            <p:ph type="body" idx="2"/>
          </p:nvPr>
        </p:nvSpPr>
        <p:spPr>
          <a:xfrm>
            <a:off x="5929944" y="3238259"/>
            <a:ext cx="2140720" cy="245269"/>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360"/>
              </a:spcBef>
              <a:spcAft>
                <a:spcPts val="0"/>
              </a:spcAft>
              <a:buSzPts val="1800"/>
              <a:buNone/>
              <a:defRPr sz="1800" b="1">
                <a:solidFill>
                  <a:schemeClr val="dk2"/>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55" name="Google Shape;55;p17"/>
          <p:cNvSpPr txBox="1">
            <a:spLocks noGrp="1"/>
          </p:cNvSpPr>
          <p:nvPr>
            <p:ph type="body" idx="3"/>
          </p:nvPr>
        </p:nvSpPr>
        <p:spPr>
          <a:xfrm>
            <a:off x="1507868" y="2422622"/>
            <a:ext cx="1647825" cy="463153"/>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00"/>
              </a:spcBef>
              <a:spcAft>
                <a:spcPts val="0"/>
              </a:spcAft>
              <a:buSzPts val="1000"/>
              <a:buNone/>
              <a:defRPr sz="1000">
                <a:solidFill>
                  <a:schemeClr val="dk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228600" algn="l">
              <a:lnSpc>
                <a:spcPct val="100000"/>
              </a:lnSpc>
              <a:spcBef>
                <a:spcPts val="360"/>
              </a:spcBef>
              <a:spcAft>
                <a:spcPts val="0"/>
              </a:spcAft>
              <a:buClr>
                <a:srgbClr val="5C4E1F"/>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56" name="Google Shape;56;p17"/>
          <p:cNvSpPr txBox="1">
            <a:spLocks noGrp="1"/>
          </p:cNvSpPr>
          <p:nvPr>
            <p:ph type="body" idx="4"/>
          </p:nvPr>
        </p:nvSpPr>
        <p:spPr>
          <a:xfrm>
            <a:off x="1099639" y="2131185"/>
            <a:ext cx="2140720" cy="245269"/>
          </a:xfrm>
          <a:prstGeom prst="rect">
            <a:avLst/>
          </a:prstGeom>
          <a:noFill/>
          <a:ln>
            <a:noFill/>
          </a:ln>
        </p:spPr>
        <p:txBody>
          <a:bodyPr spcFirstLastPara="1" wrap="square" lIns="91425" tIns="45700" rIns="91425" bIns="45700" anchor="t" anchorCtr="0">
            <a:noAutofit/>
          </a:bodyPr>
          <a:lstStyle>
            <a:lvl1pPr marL="457200" lvl="0" indent="-228600" algn="r">
              <a:lnSpc>
                <a:spcPct val="100000"/>
              </a:lnSpc>
              <a:spcBef>
                <a:spcPts val="360"/>
              </a:spcBef>
              <a:spcAft>
                <a:spcPts val="0"/>
              </a:spcAft>
              <a:buSzPts val="1800"/>
              <a:buNone/>
              <a:defRPr sz="1800" b="1">
                <a:solidFill>
                  <a:schemeClr val="dk2"/>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500"/>
                                        <p:tgtEl>
                                          <p:spTgt spid="5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5"/>
                                        </p:tgtEl>
                                        <p:attrNameLst>
                                          <p:attrName>style.visibility</p:attrName>
                                        </p:attrNameLst>
                                      </p:cBhvr>
                                      <p:to>
                                        <p:strVal val="visible"/>
                                      </p:to>
                                    </p:set>
                                    <p:animEffect transition="in" filter="fade">
                                      <p:cBhvr>
                                        <p:cTn id="11" dur="500"/>
                                        <p:tgtEl>
                                          <p:spTgt spid="45"/>
                                        </p:tgtEl>
                                      </p:cBhvr>
                                    </p:animEffect>
                                  </p:childTnLst>
                                </p:cTn>
                              </p:par>
                            </p:childTnLst>
                          </p:cTn>
                        </p:par>
                        <p:par>
                          <p:cTn id="12" fill="hold">
                            <p:stCondLst>
                              <p:cond delay="1000"/>
                            </p:stCondLst>
                            <p:childTnLst>
                              <p:par>
                                <p:cTn id="13" presetID="23" presetClass="entr" presetSubtype="16" fill="hold" nodeType="afterEffect">
                                  <p:stCondLst>
                                    <p:cond delay="0"/>
                                  </p:stCondLst>
                                  <p:childTnLst>
                                    <p:set>
                                      <p:cBhvr>
                                        <p:cTn id="14" dur="1" fill="hold">
                                          <p:stCondLst>
                                            <p:cond delay="0"/>
                                          </p:stCondLst>
                                        </p:cTn>
                                        <p:tgtEl>
                                          <p:spTgt spid="46"/>
                                        </p:tgtEl>
                                        <p:attrNameLst>
                                          <p:attrName>style.visibility</p:attrName>
                                        </p:attrNameLst>
                                      </p:cBhvr>
                                      <p:to>
                                        <p:strVal val="visible"/>
                                      </p:to>
                                    </p:set>
                                    <p:anim calcmode="lin" valueType="num">
                                      <p:cBhvr additive="base">
                                        <p:cTn id="15" dur="500"/>
                                        <p:tgtEl>
                                          <p:spTgt spid="46"/>
                                        </p:tgtEl>
                                        <p:attrNameLst>
                                          <p:attrName>ppt_w</p:attrName>
                                        </p:attrNameLst>
                                      </p:cBhvr>
                                      <p:tavLst>
                                        <p:tav tm="0">
                                          <p:val>
                                            <p:strVal val="0"/>
                                          </p:val>
                                        </p:tav>
                                        <p:tav tm="100000">
                                          <p:val>
                                            <p:strVal val="#ppt_w"/>
                                          </p:val>
                                        </p:tav>
                                      </p:tavLst>
                                    </p:anim>
                                    <p:anim calcmode="lin" valueType="num">
                                      <p:cBhvr additive="base">
                                        <p:cTn id="16" dur="500"/>
                                        <p:tgtEl>
                                          <p:spTgt spid="46"/>
                                        </p:tgtEl>
                                        <p:attrNameLst>
                                          <p:attrName>ppt_h</p:attrName>
                                        </p:attrNameLst>
                                      </p:cBhvr>
                                      <p:tavLst>
                                        <p:tav tm="0">
                                          <p:val>
                                            <p:strVal val="0"/>
                                          </p:val>
                                        </p:tav>
                                        <p:tav tm="100000">
                                          <p:val>
                                            <p:strVal val="#ppt_h"/>
                                          </p:val>
                                        </p:tav>
                                      </p:tavLst>
                                    </p:anim>
                                  </p:childTnLst>
                                </p:cTn>
                              </p:par>
                            </p:childTnLst>
                          </p:cTn>
                        </p:par>
                        <p:par>
                          <p:cTn id="17" fill="hold">
                            <p:stCondLst>
                              <p:cond delay="1500"/>
                            </p:stCondLst>
                            <p:childTnLst>
                              <p:par>
                                <p:cTn id="18" presetID="10" presetClass="entr" presetSubtype="0" fill="hold" nodeType="afterEffect">
                                  <p:stCondLst>
                                    <p:cond delay="0"/>
                                  </p:stCondLst>
                                  <p:childTnLst>
                                    <p:set>
                                      <p:cBhvr>
                                        <p:cTn id="19" dur="1" fill="hold">
                                          <p:stCondLst>
                                            <p:cond delay="0"/>
                                          </p:stCondLst>
                                        </p:cTn>
                                        <p:tgtEl>
                                          <p:spTgt spid="47"/>
                                        </p:tgtEl>
                                        <p:attrNameLst>
                                          <p:attrName>style.visibility</p:attrName>
                                        </p:attrNameLst>
                                      </p:cBhvr>
                                      <p:to>
                                        <p:strVal val="visible"/>
                                      </p:to>
                                    </p:set>
                                    <p:animEffect transition="in" filter="fade">
                                      <p:cBhvr>
                                        <p:cTn id="20" dur="500"/>
                                        <p:tgtEl>
                                          <p:spTgt spid="47"/>
                                        </p:tgtEl>
                                      </p:cBhvr>
                                    </p:animEffect>
                                  </p:childTnLst>
                                </p:cTn>
                              </p:par>
                            </p:childTnLst>
                          </p:cTn>
                        </p:par>
                        <p:par>
                          <p:cTn id="21" fill="hold">
                            <p:stCondLst>
                              <p:cond delay="2000"/>
                            </p:stCondLst>
                            <p:childTnLst>
                              <p:par>
                                <p:cTn id="22" presetID="10" presetClass="entr" presetSubtype="0" fill="hold" nodeType="afterEffect">
                                  <p:stCondLst>
                                    <p:cond delay="0"/>
                                  </p:stCondLst>
                                  <p:childTnLst>
                                    <p:set>
                                      <p:cBhvr>
                                        <p:cTn id="23" dur="1" fill="hold">
                                          <p:stCondLst>
                                            <p:cond delay="0"/>
                                          </p:stCondLst>
                                        </p:cTn>
                                        <p:tgtEl>
                                          <p:spTgt spid="42"/>
                                        </p:tgtEl>
                                        <p:attrNameLst>
                                          <p:attrName>style.visibility</p:attrName>
                                        </p:attrNameLst>
                                      </p:cBhvr>
                                      <p:to>
                                        <p:strVal val="visible"/>
                                      </p:to>
                                    </p:set>
                                    <p:animEffect transition="in" filter="fade">
                                      <p:cBhvr>
                                        <p:cTn id="24" dur="500"/>
                                        <p:tgtEl>
                                          <p:spTgt spid="42"/>
                                        </p:tgtEl>
                                      </p:cBhvr>
                                    </p:animEffect>
                                  </p:childTnLst>
                                </p:cTn>
                              </p:par>
                            </p:childTnLst>
                          </p:cTn>
                        </p:par>
                        <p:par>
                          <p:cTn id="25" fill="hold">
                            <p:stCondLst>
                              <p:cond delay="2500"/>
                            </p:stCondLst>
                            <p:childTnLst>
                              <p:par>
                                <p:cTn id="26" presetID="10" presetClass="entr" presetSubtype="0" fill="hold" nodeType="afterEffect">
                                  <p:stCondLst>
                                    <p:cond delay="0"/>
                                  </p:stCondLst>
                                  <p:childTnLst>
                                    <p:set>
                                      <p:cBhvr>
                                        <p:cTn id="27" dur="1" fill="hold">
                                          <p:stCondLst>
                                            <p:cond delay="0"/>
                                          </p:stCondLst>
                                        </p:cTn>
                                        <p:tgtEl>
                                          <p:spTgt spid="48"/>
                                        </p:tgtEl>
                                        <p:attrNameLst>
                                          <p:attrName>style.visibility</p:attrName>
                                        </p:attrNameLst>
                                      </p:cBhvr>
                                      <p:to>
                                        <p:strVal val="visible"/>
                                      </p:to>
                                    </p:set>
                                    <p:animEffect transition="in" filter="fade">
                                      <p:cBhvr>
                                        <p:cTn id="28" dur="500"/>
                                        <p:tgtEl>
                                          <p:spTgt spid="48"/>
                                        </p:tgtEl>
                                      </p:cBhvr>
                                    </p:animEffect>
                                  </p:childTnLst>
                                </p:cTn>
                              </p:par>
                            </p:childTnLst>
                          </p:cTn>
                        </p:par>
                        <p:par>
                          <p:cTn id="29" fill="hold">
                            <p:stCondLst>
                              <p:cond delay="3000"/>
                            </p:stCondLst>
                            <p:childTnLst>
                              <p:par>
                                <p:cTn id="30" presetID="23" presetClass="entr" presetSubtype="16" fill="hold" nodeType="afterEffect">
                                  <p:stCondLst>
                                    <p:cond delay="0"/>
                                  </p:stCondLst>
                                  <p:childTnLst>
                                    <p:set>
                                      <p:cBhvr>
                                        <p:cTn id="31" dur="1" fill="hold">
                                          <p:stCondLst>
                                            <p:cond delay="0"/>
                                          </p:stCondLst>
                                        </p:cTn>
                                        <p:tgtEl>
                                          <p:spTgt spid="49"/>
                                        </p:tgtEl>
                                        <p:attrNameLst>
                                          <p:attrName>style.visibility</p:attrName>
                                        </p:attrNameLst>
                                      </p:cBhvr>
                                      <p:to>
                                        <p:strVal val="visible"/>
                                      </p:to>
                                    </p:set>
                                    <p:anim calcmode="lin" valueType="num">
                                      <p:cBhvr additive="base">
                                        <p:cTn id="32" dur="500"/>
                                        <p:tgtEl>
                                          <p:spTgt spid="49"/>
                                        </p:tgtEl>
                                        <p:attrNameLst>
                                          <p:attrName>ppt_w</p:attrName>
                                        </p:attrNameLst>
                                      </p:cBhvr>
                                      <p:tavLst>
                                        <p:tav tm="0">
                                          <p:val>
                                            <p:strVal val="0"/>
                                          </p:val>
                                        </p:tav>
                                        <p:tav tm="100000">
                                          <p:val>
                                            <p:strVal val="#ppt_w"/>
                                          </p:val>
                                        </p:tav>
                                      </p:tavLst>
                                    </p:anim>
                                    <p:anim calcmode="lin" valueType="num">
                                      <p:cBhvr additive="base">
                                        <p:cTn id="33" dur="500"/>
                                        <p:tgtEl>
                                          <p:spTgt spid="49"/>
                                        </p:tgtEl>
                                        <p:attrNameLst>
                                          <p:attrName>ppt_h</p:attrName>
                                        </p:attrNameLst>
                                      </p:cBhvr>
                                      <p:tavLst>
                                        <p:tav tm="0">
                                          <p:val>
                                            <p:strVal val="0"/>
                                          </p:val>
                                        </p:tav>
                                        <p:tav tm="100000">
                                          <p:val>
                                            <p:strVal val="#ppt_h"/>
                                          </p:val>
                                        </p:tav>
                                      </p:tavLst>
                                    </p:anim>
                                  </p:childTnLst>
                                </p:cTn>
                              </p:par>
                            </p:childTnLst>
                          </p:cTn>
                        </p:par>
                        <p:par>
                          <p:cTn id="34" fill="hold">
                            <p:stCondLst>
                              <p:cond delay="3500"/>
                            </p:stCondLst>
                            <p:childTnLst>
                              <p:par>
                                <p:cTn id="35" presetID="10" presetClass="entr" presetSubtype="0" fill="hold" nodeType="afterEffect">
                                  <p:stCondLst>
                                    <p:cond delay="0"/>
                                  </p:stCondLst>
                                  <p:childTnLst>
                                    <p:set>
                                      <p:cBhvr>
                                        <p:cTn id="36" dur="1" fill="hold">
                                          <p:stCondLst>
                                            <p:cond delay="0"/>
                                          </p:stCondLst>
                                        </p:cTn>
                                        <p:tgtEl>
                                          <p:spTgt spid="50"/>
                                        </p:tgtEl>
                                        <p:attrNameLst>
                                          <p:attrName>style.visibility</p:attrName>
                                        </p:attrNameLst>
                                      </p:cBhvr>
                                      <p:to>
                                        <p:strVal val="visible"/>
                                      </p:to>
                                    </p:set>
                                    <p:animEffect transition="in" filter="fade">
                                      <p:cBhvr>
                                        <p:cTn id="37" dur="500"/>
                                        <p:tgtEl>
                                          <p:spTgt spid="50"/>
                                        </p:tgtEl>
                                      </p:cBhvr>
                                    </p:animEffect>
                                  </p:childTnLst>
                                </p:cTn>
                              </p:par>
                            </p:childTnLst>
                          </p:cTn>
                        </p:par>
                        <p:par>
                          <p:cTn id="38" fill="hold">
                            <p:stCondLst>
                              <p:cond delay="4000"/>
                            </p:stCondLst>
                            <p:childTnLst>
                              <p:par>
                                <p:cTn id="39" presetID="10" presetClass="entr" presetSubtype="0" fill="hold" nodeType="afterEffect">
                                  <p:stCondLst>
                                    <p:cond delay="0"/>
                                  </p:stCondLst>
                                  <p:childTnLst>
                                    <p:set>
                                      <p:cBhvr>
                                        <p:cTn id="40" dur="1" fill="hold">
                                          <p:stCondLst>
                                            <p:cond delay="0"/>
                                          </p:stCondLst>
                                        </p:cTn>
                                        <p:tgtEl>
                                          <p:spTgt spid="39"/>
                                        </p:tgtEl>
                                        <p:attrNameLst>
                                          <p:attrName>style.visibility</p:attrName>
                                        </p:attrNameLst>
                                      </p:cBhvr>
                                      <p:to>
                                        <p:strVal val="visible"/>
                                      </p:to>
                                    </p:set>
                                    <p:animEffect transition="in" filter="fade">
                                      <p:cBhvr>
                                        <p:cTn id="41" dur="500"/>
                                        <p:tgtEl>
                                          <p:spTgt spid="39"/>
                                        </p:tgtEl>
                                      </p:cBhvr>
                                    </p:animEffect>
                                  </p:childTnLst>
                                </p:cTn>
                              </p:par>
                            </p:childTnLst>
                          </p:cTn>
                        </p:par>
                        <p:par>
                          <p:cTn id="42" fill="hold">
                            <p:stCondLst>
                              <p:cond delay="4500"/>
                            </p:stCondLst>
                            <p:childTnLst>
                              <p:par>
                                <p:cTn id="43" presetID="10" presetClass="entr" presetSubtype="0" fill="hold" nodeType="afterEffect">
                                  <p:stCondLst>
                                    <p:cond delay="0"/>
                                  </p:stCondLst>
                                  <p:childTnLst>
                                    <p:set>
                                      <p:cBhvr>
                                        <p:cTn id="44" dur="1" fill="hold">
                                          <p:stCondLst>
                                            <p:cond delay="0"/>
                                          </p:stCondLst>
                                        </p:cTn>
                                        <p:tgtEl>
                                          <p:spTgt spid="51"/>
                                        </p:tgtEl>
                                        <p:attrNameLst>
                                          <p:attrName>style.visibility</p:attrName>
                                        </p:attrNameLst>
                                      </p:cBhvr>
                                      <p:to>
                                        <p:strVal val="visible"/>
                                      </p:to>
                                    </p:set>
                                    <p:animEffect transition="in" filter="fade">
                                      <p:cBhvr>
                                        <p:cTn id="45"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Overview 2">
  <p:cSld name="Overview 2">
    <p:spTree>
      <p:nvGrpSpPr>
        <p:cNvPr id="1" name="Shape 57"/>
        <p:cNvGrpSpPr/>
        <p:nvPr/>
      </p:nvGrpSpPr>
      <p:grpSpPr>
        <a:xfrm>
          <a:off x="0" y="0"/>
          <a:ext cx="0" cy="0"/>
          <a:chOff x="0" y="0"/>
          <a:chExt cx="0" cy="0"/>
        </a:xfrm>
      </p:grpSpPr>
      <p:sp>
        <p:nvSpPr>
          <p:cNvPr id="58" name="Google Shape;58;p18"/>
          <p:cNvSpPr txBox="1">
            <a:spLocks noGrp="1"/>
          </p:cNvSpPr>
          <p:nvPr>
            <p:ph type="ftr" idx="11"/>
          </p:nvPr>
        </p:nvSpPr>
        <p:spPr>
          <a:xfrm>
            <a:off x="457200" y="4668182"/>
            <a:ext cx="3171637" cy="163659"/>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18"/>
          <p:cNvSpPr txBox="1">
            <a:spLocks noGrp="1"/>
          </p:cNvSpPr>
          <p:nvPr>
            <p:ph type="sldNum" idx="12"/>
          </p:nvPr>
        </p:nvSpPr>
        <p:spPr>
          <a:xfrm>
            <a:off x="8484446" y="4599171"/>
            <a:ext cx="324663" cy="238385"/>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60" name="Google Shape;60;p18"/>
          <p:cNvSpPr txBox="1">
            <a:spLocks noGrp="1"/>
          </p:cNvSpPr>
          <p:nvPr>
            <p:ph type="body" idx="1"/>
          </p:nvPr>
        </p:nvSpPr>
        <p:spPr>
          <a:xfrm>
            <a:off x="1492500" y="865763"/>
            <a:ext cx="1647825" cy="463153"/>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00"/>
              </a:spcBef>
              <a:spcAft>
                <a:spcPts val="0"/>
              </a:spcAft>
              <a:buSzPts val="1000"/>
              <a:buNone/>
              <a:defRPr sz="1000">
                <a:solidFill>
                  <a:schemeClr val="dk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228600" algn="l">
              <a:lnSpc>
                <a:spcPct val="100000"/>
              </a:lnSpc>
              <a:spcBef>
                <a:spcPts val="360"/>
              </a:spcBef>
              <a:spcAft>
                <a:spcPts val="0"/>
              </a:spcAft>
              <a:buClr>
                <a:srgbClr val="5C4E1F"/>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61" name="Google Shape;61;p18"/>
          <p:cNvSpPr txBox="1">
            <a:spLocks noGrp="1"/>
          </p:cNvSpPr>
          <p:nvPr>
            <p:ph type="body" idx="2"/>
          </p:nvPr>
        </p:nvSpPr>
        <p:spPr>
          <a:xfrm>
            <a:off x="1492500" y="2974747"/>
            <a:ext cx="1647825" cy="463153"/>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00"/>
              </a:spcBef>
              <a:spcAft>
                <a:spcPts val="0"/>
              </a:spcAft>
              <a:buSzPts val="1000"/>
              <a:buNone/>
              <a:defRPr sz="1000">
                <a:solidFill>
                  <a:schemeClr val="dk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228600" algn="l">
              <a:lnSpc>
                <a:spcPct val="100000"/>
              </a:lnSpc>
              <a:spcBef>
                <a:spcPts val="360"/>
              </a:spcBef>
              <a:spcAft>
                <a:spcPts val="0"/>
              </a:spcAft>
              <a:buClr>
                <a:srgbClr val="5C4E1F"/>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62" name="Google Shape;62;p18"/>
          <p:cNvSpPr txBox="1">
            <a:spLocks noGrp="1"/>
          </p:cNvSpPr>
          <p:nvPr>
            <p:ph type="body" idx="3"/>
          </p:nvPr>
        </p:nvSpPr>
        <p:spPr>
          <a:xfrm>
            <a:off x="6019800" y="1933535"/>
            <a:ext cx="1647825" cy="463153"/>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00"/>
              </a:spcBef>
              <a:spcAft>
                <a:spcPts val="0"/>
              </a:spcAft>
              <a:buSzPts val="1000"/>
              <a:buNone/>
              <a:defRPr sz="1000">
                <a:solidFill>
                  <a:schemeClr val="dk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228600" algn="l">
              <a:lnSpc>
                <a:spcPct val="100000"/>
              </a:lnSpc>
              <a:spcBef>
                <a:spcPts val="360"/>
              </a:spcBef>
              <a:spcAft>
                <a:spcPts val="0"/>
              </a:spcAft>
              <a:buClr>
                <a:srgbClr val="5C4E1F"/>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63" name="Google Shape;63;p18"/>
          <p:cNvSpPr txBox="1">
            <a:spLocks noGrp="1"/>
          </p:cNvSpPr>
          <p:nvPr>
            <p:ph type="body" idx="4"/>
          </p:nvPr>
        </p:nvSpPr>
        <p:spPr>
          <a:xfrm>
            <a:off x="6019800" y="4029037"/>
            <a:ext cx="1647825" cy="463153"/>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00"/>
              </a:spcBef>
              <a:spcAft>
                <a:spcPts val="0"/>
              </a:spcAft>
              <a:buSzPts val="1000"/>
              <a:buNone/>
              <a:defRPr sz="1000">
                <a:solidFill>
                  <a:schemeClr val="dk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228600" algn="l">
              <a:lnSpc>
                <a:spcPct val="100000"/>
              </a:lnSpc>
              <a:spcBef>
                <a:spcPts val="360"/>
              </a:spcBef>
              <a:spcAft>
                <a:spcPts val="0"/>
              </a:spcAft>
              <a:buClr>
                <a:srgbClr val="5C4E1F"/>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64" name="Google Shape;64;p18"/>
          <p:cNvSpPr txBox="1">
            <a:spLocks noGrp="1"/>
          </p:cNvSpPr>
          <p:nvPr>
            <p:ph type="body" idx="5"/>
          </p:nvPr>
        </p:nvSpPr>
        <p:spPr>
          <a:xfrm>
            <a:off x="1120356" y="584450"/>
            <a:ext cx="2140720" cy="245269"/>
          </a:xfrm>
          <a:prstGeom prst="rect">
            <a:avLst/>
          </a:prstGeom>
          <a:noFill/>
          <a:ln>
            <a:noFill/>
          </a:ln>
        </p:spPr>
        <p:txBody>
          <a:bodyPr spcFirstLastPara="1" wrap="square" lIns="91425" tIns="45700" rIns="91425" bIns="45700" anchor="t" anchorCtr="0">
            <a:noAutofit/>
          </a:bodyPr>
          <a:lstStyle>
            <a:lvl1pPr marL="457200" lvl="0" indent="-228600" algn="r">
              <a:lnSpc>
                <a:spcPct val="100000"/>
              </a:lnSpc>
              <a:spcBef>
                <a:spcPts val="360"/>
              </a:spcBef>
              <a:spcAft>
                <a:spcPts val="0"/>
              </a:spcAft>
              <a:buSzPts val="1800"/>
              <a:buNone/>
              <a:defRPr sz="1800" b="1">
                <a:solidFill>
                  <a:schemeClr val="dk2"/>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65" name="Google Shape;65;p18"/>
          <p:cNvSpPr txBox="1">
            <a:spLocks noGrp="1"/>
          </p:cNvSpPr>
          <p:nvPr>
            <p:ph type="body" idx="6"/>
          </p:nvPr>
        </p:nvSpPr>
        <p:spPr>
          <a:xfrm>
            <a:off x="1128053" y="2683311"/>
            <a:ext cx="2140720" cy="245269"/>
          </a:xfrm>
          <a:prstGeom prst="rect">
            <a:avLst/>
          </a:prstGeom>
          <a:noFill/>
          <a:ln>
            <a:noFill/>
          </a:ln>
        </p:spPr>
        <p:txBody>
          <a:bodyPr spcFirstLastPara="1" wrap="square" lIns="91425" tIns="45700" rIns="91425" bIns="45700" anchor="t" anchorCtr="0">
            <a:noAutofit/>
          </a:bodyPr>
          <a:lstStyle>
            <a:lvl1pPr marL="457200" lvl="0" indent="-228600" algn="r">
              <a:lnSpc>
                <a:spcPct val="100000"/>
              </a:lnSpc>
              <a:spcBef>
                <a:spcPts val="360"/>
              </a:spcBef>
              <a:spcAft>
                <a:spcPts val="0"/>
              </a:spcAft>
              <a:buSzPts val="1800"/>
              <a:buNone/>
              <a:defRPr sz="1800" b="1">
                <a:solidFill>
                  <a:schemeClr val="dk2"/>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66" name="Google Shape;66;p18"/>
          <p:cNvSpPr txBox="1">
            <a:spLocks noGrp="1"/>
          </p:cNvSpPr>
          <p:nvPr>
            <p:ph type="body" idx="7"/>
          </p:nvPr>
        </p:nvSpPr>
        <p:spPr>
          <a:xfrm>
            <a:off x="5919739" y="1647601"/>
            <a:ext cx="2140720" cy="245269"/>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360"/>
              </a:spcBef>
              <a:spcAft>
                <a:spcPts val="0"/>
              </a:spcAft>
              <a:buSzPts val="1800"/>
              <a:buNone/>
              <a:defRPr sz="1800" b="1">
                <a:solidFill>
                  <a:schemeClr val="dk2"/>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67" name="Google Shape;67;p18"/>
          <p:cNvSpPr txBox="1">
            <a:spLocks noGrp="1"/>
          </p:cNvSpPr>
          <p:nvPr>
            <p:ph type="body" idx="8"/>
          </p:nvPr>
        </p:nvSpPr>
        <p:spPr>
          <a:xfrm>
            <a:off x="5919739" y="3746020"/>
            <a:ext cx="2140720" cy="245269"/>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360"/>
              </a:spcBef>
              <a:spcAft>
                <a:spcPts val="0"/>
              </a:spcAft>
              <a:buSzPts val="1800"/>
              <a:buNone/>
              <a:defRPr sz="1800" b="1">
                <a:solidFill>
                  <a:schemeClr val="dk2"/>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grpSp>
        <p:nvGrpSpPr>
          <p:cNvPr id="68" name="Google Shape;68;p18"/>
          <p:cNvGrpSpPr/>
          <p:nvPr/>
        </p:nvGrpSpPr>
        <p:grpSpPr>
          <a:xfrm>
            <a:off x="5077037" y="1608950"/>
            <a:ext cx="852933" cy="865159"/>
            <a:chOff x="2285781" y="4847654"/>
            <a:chExt cx="952480" cy="966132"/>
          </a:xfrm>
        </p:grpSpPr>
        <p:sp>
          <p:nvSpPr>
            <p:cNvPr id="69" name="Google Shape;69;p18"/>
            <p:cNvSpPr/>
            <p:nvPr/>
          </p:nvSpPr>
          <p:spPr>
            <a:xfrm>
              <a:off x="2346028" y="4908765"/>
              <a:ext cx="840592" cy="852640"/>
            </a:xfrm>
            <a:prstGeom prst="ellipse">
              <a:avLst/>
            </a:pr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70" name="Google Shape;70;p18"/>
            <p:cNvSpPr/>
            <p:nvPr/>
          </p:nvSpPr>
          <p:spPr>
            <a:xfrm>
              <a:off x="2285781" y="4847654"/>
              <a:ext cx="952480" cy="966132"/>
            </a:xfrm>
            <a:prstGeom prst="ellipse">
              <a:avLst/>
            </a:prstGeom>
            <a:noFill/>
            <a:ln w="9525" cap="flat" cmpd="sng">
              <a:solidFill>
                <a:srgbClr val="666666"/>
              </a:solidFill>
              <a:prstDash val="dash"/>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grpSp>
        <p:nvGrpSpPr>
          <p:cNvPr id="71" name="Google Shape;71;p18"/>
          <p:cNvGrpSpPr/>
          <p:nvPr/>
        </p:nvGrpSpPr>
        <p:grpSpPr>
          <a:xfrm>
            <a:off x="3258950" y="556475"/>
            <a:ext cx="852933" cy="865159"/>
            <a:chOff x="2285781" y="4847654"/>
            <a:chExt cx="952480" cy="966132"/>
          </a:xfrm>
        </p:grpSpPr>
        <p:sp>
          <p:nvSpPr>
            <p:cNvPr id="72" name="Google Shape;72;p18"/>
            <p:cNvSpPr/>
            <p:nvPr/>
          </p:nvSpPr>
          <p:spPr>
            <a:xfrm>
              <a:off x="2346028" y="4908765"/>
              <a:ext cx="840592" cy="852640"/>
            </a:xfrm>
            <a:prstGeom prst="ellipse">
              <a:avLst/>
            </a:prstGeom>
            <a:solidFill>
              <a:schemeClr val="accent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73" name="Google Shape;73;p18"/>
            <p:cNvSpPr/>
            <p:nvPr/>
          </p:nvSpPr>
          <p:spPr>
            <a:xfrm>
              <a:off x="2285781" y="4847654"/>
              <a:ext cx="952480" cy="966132"/>
            </a:xfrm>
            <a:prstGeom prst="ellipse">
              <a:avLst/>
            </a:prstGeom>
            <a:noFill/>
            <a:ln w="9525" cap="flat" cmpd="sng">
              <a:solidFill>
                <a:srgbClr val="666666"/>
              </a:solidFill>
              <a:prstDash val="dash"/>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cxnSp>
        <p:nvCxnSpPr>
          <p:cNvPr id="74" name="Google Shape;74;p18"/>
          <p:cNvCxnSpPr/>
          <p:nvPr/>
        </p:nvCxnSpPr>
        <p:spPr>
          <a:xfrm>
            <a:off x="4590592" y="1923"/>
            <a:ext cx="0" cy="936881"/>
          </a:xfrm>
          <a:prstGeom prst="straightConnector1">
            <a:avLst/>
          </a:prstGeom>
          <a:noFill/>
          <a:ln w="25400" cap="flat" cmpd="sng">
            <a:solidFill>
              <a:srgbClr val="D8D8D8"/>
            </a:solidFill>
            <a:prstDash val="dot"/>
            <a:round/>
            <a:headEnd type="none" w="sm" len="sm"/>
            <a:tailEnd type="none" w="sm" len="sm"/>
          </a:ln>
        </p:spPr>
      </p:cxnSp>
      <p:sp>
        <p:nvSpPr>
          <p:cNvPr id="75" name="Google Shape;75;p18"/>
          <p:cNvSpPr/>
          <p:nvPr/>
        </p:nvSpPr>
        <p:spPr>
          <a:xfrm>
            <a:off x="4548172" y="950488"/>
            <a:ext cx="84841" cy="84842"/>
          </a:xfrm>
          <a:prstGeom prst="ellipse">
            <a:avLst/>
          </a:prstGeom>
          <a:solidFill>
            <a:schemeClr val="accent3"/>
          </a:solidFill>
          <a:ln w="50800" cap="flat" cmpd="sng">
            <a:solidFill>
              <a:srgbClr val="D8D8D8"/>
            </a:solidFill>
            <a:prstDash val="solid"/>
            <a:round/>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cxnSp>
        <p:nvCxnSpPr>
          <p:cNvPr id="76" name="Google Shape;76;p18"/>
          <p:cNvCxnSpPr/>
          <p:nvPr/>
        </p:nvCxnSpPr>
        <p:spPr>
          <a:xfrm>
            <a:off x="4154603" y="1007050"/>
            <a:ext cx="393569" cy="0"/>
          </a:xfrm>
          <a:prstGeom prst="straightConnector1">
            <a:avLst/>
          </a:prstGeom>
          <a:noFill/>
          <a:ln w="25400" cap="flat" cmpd="sng">
            <a:solidFill>
              <a:srgbClr val="D8D8D8"/>
            </a:solidFill>
            <a:prstDash val="dot"/>
            <a:round/>
            <a:headEnd type="none" w="sm" len="sm"/>
            <a:tailEnd type="none" w="sm" len="sm"/>
          </a:ln>
        </p:spPr>
      </p:cxnSp>
      <p:cxnSp>
        <p:nvCxnSpPr>
          <p:cNvPr id="77" name="Google Shape;77;p18"/>
          <p:cNvCxnSpPr/>
          <p:nvPr/>
        </p:nvCxnSpPr>
        <p:spPr>
          <a:xfrm>
            <a:off x="4590592" y="1041892"/>
            <a:ext cx="0" cy="936881"/>
          </a:xfrm>
          <a:prstGeom prst="straightConnector1">
            <a:avLst/>
          </a:prstGeom>
          <a:noFill/>
          <a:ln w="25400" cap="flat" cmpd="sng">
            <a:solidFill>
              <a:srgbClr val="D8D8D8"/>
            </a:solidFill>
            <a:prstDash val="dot"/>
            <a:round/>
            <a:headEnd type="none" w="sm" len="sm"/>
            <a:tailEnd type="none" w="sm" len="sm"/>
          </a:ln>
        </p:spPr>
      </p:cxnSp>
      <p:sp>
        <p:nvSpPr>
          <p:cNvPr id="78" name="Google Shape;78;p18"/>
          <p:cNvSpPr/>
          <p:nvPr/>
        </p:nvSpPr>
        <p:spPr>
          <a:xfrm>
            <a:off x="4548172" y="1990457"/>
            <a:ext cx="84841" cy="84842"/>
          </a:xfrm>
          <a:prstGeom prst="ellipse">
            <a:avLst/>
          </a:prstGeom>
          <a:solidFill>
            <a:schemeClr val="accent4"/>
          </a:solidFill>
          <a:ln w="50800" cap="flat" cmpd="sng">
            <a:solidFill>
              <a:srgbClr val="D8D8D8"/>
            </a:solidFill>
            <a:prstDash val="solid"/>
            <a:round/>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cxnSp>
        <p:nvCxnSpPr>
          <p:cNvPr id="79" name="Google Shape;79;p18"/>
          <p:cNvCxnSpPr/>
          <p:nvPr/>
        </p:nvCxnSpPr>
        <p:spPr>
          <a:xfrm>
            <a:off x="4633013" y="2047019"/>
            <a:ext cx="393569" cy="0"/>
          </a:xfrm>
          <a:prstGeom prst="straightConnector1">
            <a:avLst/>
          </a:prstGeom>
          <a:noFill/>
          <a:ln w="25400" cap="flat" cmpd="sng">
            <a:solidFill>
              <a:srgbClr val="D8D8D8"/>
            </a:solidFill>
            <a:prstDash val="dot"/>
            <a:round/>
            <a:headEnd type="none" w="sm" len="sm"/>
            <a:tailEnd type="none" w="sm" len="sm"/>
          </a:ln>
        </p:spPr>
      </p:cxnSp>
      <p:grpSp>
        <p:nvGrpSpPr>
          <p:cNvPr id="80" name="Google Shape;80;p18"/>
          <p:cNvGrpSpPr/>
          <p:nvPr/>
        </p:nvGrpSpPr>
        <p:grpSpPr>
          <a:xfrm>
            <a:off x="5079163" y="3696227"/>
            <a:ext cx="852933" cy="865159"/>
            <a:chOff x="2285781" y="4847654"/>
            <a:chExt cx="952480" cy="966132"/>
          </a:xfrm>
        </p:grpSpPr>
        <p:sp>
          <p:nvSpPr>
            <p:cNvPr id="81" name="Google Shape;81;p18"/>
            <p:cNvSpPr/>
            <p:nvPr/>
          </p:nvSpPr>
          <p:spPr>
            <a:xfrm>
              <a:off x="2346028" y="4908765"/>
              <a:ext cx="840592" cy="852640"/>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82" name="Google Shape;82;p18"/>
            <p:cNvSpPr/>
            <p:nvPr/>
          </p:nvSpPr>
          <p:spPr>
            <a:xfrm>
              <a:off x="2285781" y="4847654"/>
              <a:ext cx="952480" cy="966132"/>
            </a:xfrm>
            <a:prstGeom prst="ellipse">
              <a:avLst/>
            </a:prstGeom>
            <a:noFill/>
            <a:ln w="9525" cap="flat" cmpd="sng">
              <a:solidFill>
                <a:srgbClr val="666666"/>
              </a:solidFill>
              <a:prstDash val="dash"/>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grpSp>
        <p:nvGrpSpPr>
          <p:cNvPr id="83" name="Google Shape;83;p18"/>
          <p:cNvGrpSpPr/>
          <p:nvPr/>
        </p:nvGrpSpPr>
        <p:grpSpPr>
          <a:xfrm>
            <a:off x="3261076" y="2643752"/>
            <a:ext cx="852933" cy="865159"/>
            <a:chOff x="2285781" y="4847654"/>
            <a:chExt cx="952480" cy="966132"/>
          </a:xfrm>
        </p:grpSpPr>
        <p:sp>
          <p:nvSpPr>
            <p:cNvPr id="84" name="Google Shape;84;p18"/>
            <p:cNvSpPr/>
            <p:nvPr/>
          </p:nvSpPr>
          <p:spPr>
            <a:xfrm>
              <a:off x="2346028" y="4908765"/>
              <a:ext cx="840592" cy="852640"/>
            </a:xfrm>
            <a:prstGeom prst="ellipse">
              <a:avLst/>
            </a:prstGeom>
            <a:solidFill>
              <a:schemeClr val="accent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85" name="Google Shape;85;p18"/>
            <p:cNvSpPr/>
            <p:nvPr/>
          </p:nvSpPr>
          <p:spPr>
            <a:xfrm>
              <a:off x="2285781" y="4847654"/>
              <a:ext cx="952480" cy="966132"/>
            </a:xfrm>
            <a:prstGeom prst="ellipse">
              <a:avLst/>
            </a:prstGeom>
            <a:noFill/>
            <a:ln w="9525" cap="flat" cmpd="sng">
              <a:solidFill>
                <a:srgbClr val="666666"/>
              </a:solidFill>
              <a:prstDash val="dash"/>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cxnSp>
        <p:nvCxnSpPr>
          <p:cNvPr id="86" name="Google Shape;86;p18"/>
          <p:cNvCxnSpPr/>
          <p:nvPr/>
        </p:nvCxnSpPr>
        <p:spPr>
          <a:xfrm>
            <a:off x="4592717" y="2089200"/>
            <a:ext cx="0" cy="936881"/>
          </a:xfrm>
          <a:prstGeom prst="straightConnector1">
            <a:avLst/>
          </a:prstGeom>
          <a:noFill/>
          <a:ln w="25400" cap="flat" cmpd="sng">
            <a:solidFill>
              <a:srgbClr val="D8D8D8"/>
            </a:solidFill>
            <a:prstDash val="dot"/>
            <a:round/>
            <a:headEnd type="none" w="sm" len="sm"/>
            <a:tailEnd type="none" w="sm" len="sm"/>
          </a:ln>
        </p:spPr>
      </p:cxnSp>
      <p:sp>
        <p:nvSpPr>
          <p:cNvPr id="87" name="Google Shape;87;p18"/>
          <p:cNvSpPr/>
          <p:nvPr/>
        </p:nvSpPr>
        <p:spPr>
          <a:xfrm>
            <a:off x="4550297" y="3037765"/>
            <a:ext cx="84841" cy="84842"/>
          </a:xfrm>
          <a:prstGeom prst="ellipse">
            <a:avLst/>
          </a:prstGeom>
          <a:solidFill>
            <a:schemeClr val="accent5"/>
          </a:solidFill>
          <a:ln w="50800" cap="flat" cmpd="sng">
            <a:solidFill>
              <a:srgbClr val="D8D8D8"/>
            </a:solidFill>
            <a:prstDash val="solid"/>
            <a:round/>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cxnSp>
        <p:nvCxnSpPr>
          <p:cNvPr id="88" name="Google Shape;88;p18"/>
          <p:cNvCxnSpPr/>
          <p:nvPr/>
        </p:nvCxnSpPr>
        <p:spPr>
          <a:xfrm>
            <a:off x="4156728" y="3094327"/>
            <a:ext cx="393569" cy="0"/>
          </a:xfrm>
          <a:prstGeom prst="straightConnector1">
            <a:avLst/>
          </a:prstGeom>
          <a:noFill/>
          <a:ln w="25400" cap="flat" cmpd="sng">
            <a:solidFill>
              <a:srgbClr val="D8D8D8"/>
            </a:solidFill>
            <a:prstDash val="dot"/>
            <a:round/>
            <a:headEnd type="none" w="sm" len="sm"/>
            <a:tailEnd type="none" w="sm" len="sm"/>
          </a:ln>
        </p:spPr>
      </p:cxnSp>
      <p:cxnSp>
        <p:nvCxnSpPr>
          <p:cNvPr id="89" name="Google Shape;89;p18"/>
          <p:cNvCxnSpPr/>
          <p:nvPr/>
        </p:nvCxnSpPr>
        <p:spPr>
          <a:xfrm>
            <a:off x="4592717" y="3129168"/>
            <a:ext cx="0" cy="936881"/>
          </a:xfrm>
          <a:prstGeom prst="straightConnector1">
            <a:avLst/>
          </a:prstGeom>
          <a:noFill/>
          <a:ln w="25400" cap="flat" cmpd="sng">
            <a:solidFill>
              <a:srgbClr val="D8D8D8"/>
            </a:solidFill>
            <a:prstDash val="dot"/>
            <a:round/>
            <a:headEnd type="none" w="sm" len="sm"/>
            <a:tailEnd type="none" w="sm" len="sm"/>
          </a:ln>
        </p:spPr>
      </p:cxnSp>
      <p:sp>
        <p:nvSpPr>
          <p:cNvPr id="90" name="Google Shape;90;p18"/>
          <p:cNvSpPr/>
          <p:nvPr/>
        </p:nvSpPr>
        <p:spPr>
          <a:xfrm>
            <a:off x="4550297" y="4077734"/>
            <a:ext cx="84841" cy="84842"/>
          </a:xfrm>
          <a:prstGeom prst="ellipse">
            <a:avLst/>
          </a:prstGeom>
          <a:solidFill>
            <a:schemeClr val="accent1"/>
          </a:solidFill>
          <a:ln w="50800" cap="flat" cmpd="sng">
            <a:solidFill>
              <a:srgbClr val="D8D8D8"/>
            </a:solidFill>
            <a:prstDash val="solid"/>
            <a:round/>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cxnSp>
        <p:nvCxnSpPr>
          <p:cNvPr id="91" name="Google Shape;91;p18"/>
          <p:cNvCxnSpPr/>
          <p:nvPr/>
        </p:nvCxnSpPr>
        <p:spPr>
          <a:xfrm>
            <a:off x="4635139" y="4134295"/>
            <a:ext cx="393569" cy="0"/>
          </a:xfrm>
          <a:prstGeom prst="straightConnector1">
            <a:avLst/>
          </a:prstGeom>
          <a:noFill/>
          <a:ln w="25400" cap="flat" cmpd="sng">
            <a:solidFill>
              <a:srgbClr val="D8D8D8"/>
            </a:solidFill>
            <a:prstDash val="dot"/>
            <a:round/>
            <a:headEnd type="none" w="sm" len="sm"/>
            <a:tailEnd type="none" w="sm" len="sm"/>
          </a:ln>
        </p:spPr>
      </p:cxnSp>
      <p:cxnSp>
        <p:nvCxnSpPr>
          <p:cNvPr id="92" name="Google Shape;92;p18"/>
          <p:cNvCxnSpPr/>
          <p:nvPr/>
        </p:nvCxnSpPr>
        <p:spPr>
          <a:xfrm>
            <a:off x="4590592" y="4184694"/>
            <a:ext cx="0" cy="936881"/>
          </a:xfrm>
          <a:prstGeom prst="straightConnector1">
            <a:avLst/>
          </a:prstGeom>
          <a:noFill/>
          <a:ln w="25400" cap="flat" cmpd="sng">
            <a:solidFill>
              <a:srgbClr val="D8D8D8"/>
            </a:solidFill>
            <a:prstDash val="dot"/>
            <a:round/>
            <a:headEnd type="none" w="sm" len="sm"/>
            <a:tailEnd type="none" w="sm" len="sm"/>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fade">
                                      <p:cBhvr>
                                        <p:cTn id="7" dur="500"/>
                                        <p:tgtEl>
                                          <p:spTgt spid="74"/>
                                        </p:tgtEl>
                                      </p:cBhvr>
                                    </p:animEffect>
                                  </p:childTnLst>
                                </p:cTn>
                              </p:par>
                            </p:childTnLst>
                          </p:cTn>
                        </p:par>
                        <p:par>
                          <p:cTn id="8" fill="hold">
                            <p:stCondLst>
                              <p:cond delay="500"/>
                            </p:stCondLst>
                            <p:childTnLst>
                              <p:par>
                                <p:cTn id="9" presetID="23" presetClass="entr" presetSubtype="16" fill="hold" nodeType="afterEffect">
                                  <p:stCondLst>
                                    <p:cond delay="0"/>
                                  </p:stCondLst>
                                  <p:childTnLst>
                                    <p:set>
                                      <p:cBhvr>
                                        <p:cTn id="10" dur="1" fill="hold">
                                          <p:stCondLst>
                                            <p:cond delay="0"/>
                                          </p:stCondLst>
                                        </p:cTn>
                                        <p:tgtEl>
                                          <p:spTgt spid="75"/>
                                        </p:tgtEl>
                                        <p:attrNameLst>
                                          <p:attrName>style.visibility</p:attrName>
                                        </p:attrNameLst>
                                      </p:cBhvr>
                                      <p:to>
                                        <p:strVal val="visible"/>
                                      </p:to>
                                    </p:set>
                                    <p:anim calcmode="lin" valueType="num">
                                      <p:cBhvr additive="base">
                                        <p:cTn id="11" dur="500"/>
                                        <p:tgtEl>
                                          <p:spTgt spid="75"/>
                                        </p:tgtEl>
                                        <p:attrNameLst>
                                          <p:attrName>ppt_w</p:attrName>
                                        </p:attrNameLst>
                                      </p:cBhvr>
                                      <p:tavLst>
                                        <p:tav tm="0">
                                          <p:val>
                                            <p:strVal val="0"/>
                                          </p:val>
                                        </p:tav>
                                        <p:tav tm="100000">
                                          <p:val>
                                            <p:strVal val="#ppt_w"/>
                                          </p:val>
                                        </p:tav>
                                      </p:tavLst>
                                    </p:anim>
                                    <p:anim calcmode="lin" valueType="num">
                                      <p:cBhvr additive="base">
                                        <p:cTn id="12" dur="500"/>
                                        <p:tgtEl>
                                          <p:spTgt spid="75"/>
                                        </p:tgtEl>
                                        <p:attrNameLst>
                                          <p:attrName>ppt_h</p:attrName>
                                        </p:attrNameLst>
                                      </p:cBhvr>
                                      <p:tavLst>
                                        <p:tav tm="0">
                                          <p:val>
                                            <p:strVal val="0"/>
                                          </p:val>
                                        </p:tav>
                                        <p:tav tm="100000">
                                          <p:val>
                                            <p:strVal val="#ppt_h"/>
                                          </p:val>
                                        </p:tav>
                                      </p:tavLst>
                                    </p:anim>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76"/>
                                        </p:tgtEl>
                                        <p:attrNameLst>
                                          <p:attrName>style.visibility</p:attrName>
                                        </p:attrNameLst>
                                      </p:cBhvr>
                                      <p:to>
                                        <p:strVal val="visible"/>
                                      </p:to>
                                    </p:set>
                                    <p:animEffect transition="in" filter="fade">
                                      <p:cBhvr>
                                        <p:cTn id="16" dur="500"/>
                                        <p:tgtEl>
                                          <p:spTgt spid="76"/>
                                        </p:tgtEl>
                                      </p:cBhvr>
                                    </p:animEffect>
                                  </p:childTnLst>
                                </p:cTn>
                              </p:par>
                            </p:childTnLst>
                          </p:cTn>
                        </p:par>
                        <p:par>
                          <p:cTn id="17" fill="hold">
                            <p:stCondLst>
                              <p:cond delay="1500"/>
                            </p:stCondLst>
                            <p:childTnLst>
                              <p:par>
                                <p:cTn id="18" presetID="10" presetClass="entr" presetSubtype="0" fill="hold" nodeType="afterEffect">
                                  <p:stCondLst>
                                    <p:cond delay="0"/>
                                  </p:stCondLst>
                                  <p:childTnLst>
                                    <p:set>
                                      <p:cBhvr>
                                        <p:cTn id="19" dur="1" fill="hold">
                                          <p:stCondLst>
                                            <p:cond delay="0"/>
                                          </p:stCondLst>
                                        </p:cTn>
                                        <p:tgtEl>
                                          <p:spTgt spid="71"/>
                                        </p:tgtEl>
                                        <p:attrNameLst>
                                          <p:attrName>style.visibility</p:attrName>
                                        </p:attrNameLst>
                                      </p:cBhvr>
                                      <p:to>
                                        <p:strVal val="visible"/>
                                      </p:to>
                                    </p:set>
                                    <p:animEffect transition="in" filter="fade">
                                      <p:cBhvr>
                                        <p:cTn id="20" dur="500"/>
                                        <p:tgtEl>
                                          <p:spTgt spid="71"/>
                                        </p:tgtEl>
                                      </p:cBhvr>
                                    </p:animEffect>
                                  </p:childTnLst>
                                </p:cTn>
                              </p:par>
                            </p:childTnLst>
                          </p:cTn>
                        </p:par>
                        <p:par>
                          <p:cTn id="21" fill="hold">
                            <p:stCondLst>
                              <p:cond delay="2000"/>
                            </p:stCondLst>
                            <p:childTnLst>
                              <p:par>
                                <p:cTn id="22" presetID="10" presetClass="entr" presetSubtype="0" fill="hold" nodeType="afterEffect">
                                  <p:stCondLst>
                                    <p:cond delay="0"/>
                                  </p:stCondLst>
                                  <p:childTnLst>
                                    <p:set>
                                      <p:cBhvr>
                                        <p:cTn id="23" dur="1" fill="hold">
                                          <p:stCondLst>
                                            <p:cond delay="0"/>
                                          </p:stCondLst>
                                        </p:cTn>
                                        <p:tgtEl>
                                          <p:spTgt spid="77"/>
                                        </p:tgtEl>
                                        <p:attrNameLst>
                                          <p:attrName>style.visibility</p:attrName>
                                        </p:attrNameLst>
                                      </p:cBhvr>
                                      <p:to>
                                        <p:strVal val="visible"/>
                                      </p:to>
                                    </p:set>
                                    <p:animEffect transition="in" filter="fade">
                                      <p:cBhvr>
                                        <p:cTn id="24" dur="500"/>
                                        <p:tgtEl>
                                          <p:spTgt spid="77"/>
                                        </p:tgtEl>
                                      </p:cBhvr>
                                    </p:animEffect>
                                  </p:childTnLst>
                                </p:cTn>
                              </p:par>
                            </p:childTnLst>
                          </p:cTn>
                        </p:par>
                        <p:par>
                          <p:cTn id="25" fill="hold">
                            <p:stCondLst>
                              <p:cond delay="2500"/>
                            </p:stCondLst>
                            <p:childTnLst>
                              <p:par>
                                <p:cTn id="26" presetID="23" presetClass="entr" presetSubtype="16" fill="hold" nodeType="afterEffect">
                                  <p:stCondLst>
                                    <p:cond delay="0"/>
                                  </p:stCondLst>
                                  <p:childTnLst>
                                    <p:set>
                                      <p:cBhvr>
                                        <p:cTn id="27" dur="1" fill="hold">
                                          <p:stCondLst>
                                            <p:cond delay="0"/>
                                          </p:stCondLst>
                                        </p:cTn>
                                        <p:tgtEl>
                                          <p:spTgt spid="78"/>
                                        </p:tgtEl>
                                        <p:attrNameLst>
                                          <p:attrName>style.visibility</p:attrName>
                                        </p:attrNameLst>
                                      </p:cBhvr>
                                      <p:to>
                                        <p:strVal val="visible"/>
                                      </p:to>
                                    </p:set>
                                    <p:anim calcmode="lin" valueType="num">
                                      <p:cBhvr additive="base">
                                        <p:cTn id="28" dur="500"/>
                                        <p:tgtEl>
                                          <p:spTgt spid="78"/>
                                        </p:tgtEl>
                                        <p:attrNameLst>
                                          <p:attrName>ppt_w</p:attrName>
                                        </p:attrNameLst>
                                      </p:cBhvr>
                                      <p:tavLst>
                                        <p:tav tm="0">
                                          <p:val>
                                            <p:strVal val="0"/>
                                          </p:val>
                                        </p:tav>
                                        <p:tav tm="100000">
                                          <p:val>
                                            <p:strVal val="#ppt_w"/>
                                          </p:val>
                                        </p:tav>
                                      </p:tavLst>
                                    </p:anim>
                                    <p:anim calcmode="lin" valueType="num">
                                      <p:cBhvr additive="base">
                                        <p:cTn id="29" dur="500"/>
                                        <p:tgtEl>
                                          <p:spTgt spid="78"/>
                                        </p:tgtEl>
                                        <p:attrNameLst>
                                          <p:attrName>ppt_h</p:attrName>
                                        </p:attrNameLst>
                                      </p:cBhvr>
                                      <p:tavLst>
                                        <p:tav tm="0">
                                          <p:val>
                                            <p:strVal val="0"/>
                                          </p:val>
                                        </p:tav>
                                        <p:tav tm="100000">
                                          <p:val>
                                            <p:strVal val="#ppt_h"/>
                                          </p:val>
                                        </p:tav>
                                      </p:tavLst>
                                    </p:anim>
                                  </p:childTnLst>
                                </p:cTn>
                              </p:par>
                            </p:childTnLst>
                          </p:cTn>
                        </p:par>
                        <p:par>
                          <p:cTn id="30" fill="hold">
                            <p:stCondLst>
                              <p:cond delay="3000"/>
                            </p:stCondLst>
                            <p:childTnLst>
                              <p:par>
                                <p:cTn id="31" presetID="10" presetClass="entr" presetSubtype="0" fill="hold" nodeType="afterEffect">
                                  <p:stCondLst>
                                    <p:cond delay="0"/>
                                  </p:stCondLst>
                                  <p:childTnLst>
                                    <p:set>
                                      <p:cBhvr>
                                        <p:cTn id="32" dur="1" fill="hold">
                                          <p:stCondLst>
                                            <p:cond delay="0"/>
                                          </p:stCondLst>
                                        </p:cTn>
                                        <p:tgtEl>
                                          <p:spTgt spid="79"/>
                                        </p:tgtEl>
                                        <p:attrNameLst>
                                          <p:attrName>style.visibility</p:attrName>
                                        </p:attrNameLst>
                                      </p:cBhvr>
                                      <p:to>
                                        <p:strVal val="visible"/>
                                      </p:to>
                                    </p:set>
                                    <p:animEffect transition="in" filter="fade">
                                      <p:cBhvr>
                                        <p:cTn id="33" dur="500"/>
                                        <p:tgtEl>
                                          <p:spTgt spid="79"/>
                                        </p:tgtEl>
                                      </p:cBhvr>
                                    </p:animEffect>
                                  </p:childTnLst>
                                </p:cTn>
                              </p:par>
                            </p:childTnLst>
                          </p:cTn>
                        </p:par>
                        <p:par>
                          <p:cTn id="34" fill="hold">
                            <p:stCondLst>
                              <p:cond delay="3500"/>
                            </p:stCondLst>
                            <p:childTnLst>
                              <p:par>
                                <p:cTn id="35" presetID="10" presetClass="entr" presetSubtype="0" fill="hold" nodeType="afterEffect">
                                  <p:stCondLst>
                                    <p:cond delay="0"/>
                                  </p:stCondLst>
                                  <p:childTnLst>
                                    <p:set>
                                      <p:cBhvr>
                                        <p:cTn id="36" dur="1" fill="hold">
                                          <p:stCondLst>
                                            <p:cond delay="0"/>
                                          </p:stCondLst>
                                        </p:cTn>
                                        <p:tgtEl>
                                          <p:spTgt spid="68"/>
                                        </p:tgtEl>
                                        <p:attrNameLst>
                                          <p:attrName>style.visibility</p:attrName>
                                        </p:attrNameLst>
                                      </p:cBhvr>
                                      <p:to>
                                        <p:strVal val="visible"/>
                                      </p:to>
                                    </p:set>
                                    <p:animEffect transition="in" filter="fade">
                                      <p:cBhvr>
                                        <p:cTn id="37" dur="500"/>
                                        <p:tgtEl>
                                          <p:spTgt spid="68"/>
                                        </p:tgtEl>
                                      </p:cBhvr>
                                    </p:animEffect>
                                  </p:childTnLst>
                                </p:cTn>
                              </p:par>
                            </p:childTnLst>
                          </p:cTn>
                        </p:par>
                        <p:par>
                          <p:cTn id="38" fill="hold">
                            <p:stCondLst>
                              <p:cond delay="4000"/>
                            </p:stCondLst>
                            <p:childTnLst>
                              <p:par>
                                <p:cTn id="39" presetID="10" presetClass="entr" presetSubtype="0" fill="hold" nodeType="afterEffect">
                                  <p:stCondLst>
                                    <p:cond delay="0"/>
                                  </p:stCondLst>
                                  <p:childTnLst>
                                    <p:set>
                                      <p:cBhvr>
                                        <p:cTn id="40" dur="1" fill="hold">
                                          <p:stCondLst>
                                            <p:cond delay="0"/>
                                          </p:stCondLst>
                                        </p:cTn>
                                        <p:tgtEl>
                                          <p:spTgt spid="86"/>
                                        </p:tgtEl>
                                        <p:attrNameLst>
                                          <p:attrName>style.visibility</p:attrName>
                                        </p:attrNameLst>
                                      </p:cBhvr>
                                      <p:to>
                                        <p:strVal val="visible"/>
                                      </p:to>
                                    </p:set>
                                    <p:animEffect transition="in" filter="fade">
                                      <p:cBhvr>
                                        <p:cTn id="41" dur="500"/>
                                        <p:tgtEl>
                                          <p:spTgt spid="86"/>
                                        </p:tgtEl>
                                      </p:cBhvr>
                                    </p:animEffect>
                                  </p:childTnLst>
                                </p:cTn>
                              </p:par>
                            </p:childTnLst>
                          </p:cTn>
                        </p:par>
                        <p:par>
                          <p:cTn id="42" fill="hold">
                            <p:stCondLst>
                              <p:cond delay="4500"/>
                            </p:stCondLst>
                            <p:childTnLst>
                              <p:par>
                                <p:cTn id="43" presetID="23" presetClass="entr" presetSubtype="16" fill="hold" nodeType="afterEffect">
                                  <p:stCondLst>
                                    <p:cond delay="0"/>
                                  </p:stCondLst>
                                  <p:childTnLst>
                                    <p:set>
                                      <p:cBhvr>
                                        <p:cTn id="44" dur="1" fill="hold">
                                          <p:stCondLst>
                                            <p:cond delay="0"/>
                                          </p:stCondLst>
                                        </p:cTn>
                                        <p:tgtEl>
                                          <p:spTgt spid="87"/>
                                        </p:tgtEl>
                                        <p:attrNameLst>
                                          <p:attrName>style.visibility</p:attrName>
                                        </p:attrNameLst>
                                      </p:cBhvr>
                                      <p:to>
                                        <p:strVal val="visible"/>
                                      </p:to>
                                    </p:set>
                                    <p:anim calcmode="lin" valueType="num">
                                      <p:cBhvr additive="base">
                                        <p:cTn id="45" dur="500"/>
                                        <p:tgtEl>
                                          <p:spTgt spid="87"/>
                                        </p:tgtEl>
                                        <p:attrNameLst>
                                          <p:attrName>ppt_w</p:attrName>
                                        </p:attrNameLst>
                                      </p:cBhvr>
                                      <p:tavLst>
                                        <p:tav tm="0">
                                          <p:val>
                                            <p:strVal val="0"/>
                                          </p:val>
                                        </p:tav>
                                        <p:tav tm="100000">
                                          <p:val>
                                            <p:strVal val="#ppt_w"/>
                                          </p:val>
                                        </p:tav>
                                      </p:tavLst>
                                    </p:anim>
                                    <p:anim calcmode="lin" valueType="num">
                                      <p:cBhvr additive="base">
                                        <p:cTn id="46" dur="500"/>
                                        <p:tgtEl>
                                          <p:spTgt spid="87"/>
                                        </p:tgtEl>
                                        <p:attrNameLst>
                                          <p:attrName>ppt_h</p:attrName>
                                        </p:attrNameLst>
                                      </p:cBhvr>
                                      <p:tavLst>
                                        <p:tav tm="0">
                                          <p:val>
                                            <p:strVal val="0"/>
                                          </p:val>
                                        </p:tav>
                                        <p:tav tm="100000">
                                          <p:val>
                                            <p:strVal val="#ppt_h"/>
                                          </p:val>
                                        </p:tav>
                                      </p:tavLst>
                                    </p:anim>
                                  </p:childTnLst>
                                </p:cTn>
                              </p:par>
                            </p:childTnLst>
                          </p:cTn>
                        </p:par>
                        <p:par>
                          <p:cTn id="47" fill="hold">
                            <p:stCondLst>
                              <p:cond delay="5000"/>
                            </p:stCondLst>
                            <p:childTnLst>
                              <p:par>
                                <p:cTn id="48" presetID="10" presetClass="entr" presetSubtype="0" fill="hold" nodeType="afterEffect">
                                  <p:stCondLst>
                                    <p:cond delay="0"/>
                                  </p:stCondLst>
                                  <p:childTnLst>
                                    <p:set>
                                      <p:cBhvr>
                                        <p:cTn id="49" dur="1" fill="hold">
                                          <p:stCondLst>
                                            <p:cond delay="0"/>
                                          </p:stCondLst>
                                        </p:cTn>
                                        <p:tgtEl>
                                          <p:spTgt spid="88"/>
                                        </p:tgtEl>
                                        <p:attrNameLst>
                                          <p:attrName>style.visibility</p:attrName>
                                        </p:attrNameLst>
                                      </p:cBhvr>
                                      <p:to>
                                        <p:strVal val="visible"/>
                                      </p:to>
                                    </p:set>
                                    <p:animEffect transition="in" filter="fade">
                                      <p:cBhvr>
                                        <p:cTn id="50" dur="500"/>
                                        <p:tgtEl>
                                          <p:spTgt spid="88"/>
                                        </p:tgtEl>
                                      </p:cBhvr>
                                    </p:animEffect>
                                  </p:childTnLst>
                                </p:cTn>
                              </p:par>
                            </p:childTnLst>
                          </p:cTn>
                        </p:par>
                        <p:par>
                          <p:cTn id="51" fill="hold">
                            <p:stCondLst>
                              <p:cond delay="5500"/>
                            </p:stCondLst>
                            <p:childTnLst>
                              <p:par>
                                <p:cTn id="52" presetID="10" presetClass="entr" presetSubtype="0" fill="hold" nodeType="afterEffect">
                                  <p:stCondLst>
                                    <p:cond delay="0"/>
                                  </p:stCondLst>
                                  <p:childTnLst>
                                    <p:set>
                                      <p:cBhvr>
                                        <p:cTn id="53" dur="1" fill="hold">
                                          <p:stCondLst>
                                            <p:cond delay="0"/>
                                          </p:stCondLst>
                                        </p:cTn>
                                        <p:tgtEl>
                                          <p:spTgt spid="83"/>
                                        </p:tgtEl>
                                        <p:attrNameLst>
                                          <p:attrName>style.visibility</p:attrName>
                                        </p:attrNameLst>
                                      </p:cBhvr>
                                      <p:to>
                                        <p:strVal val="visible"/>
                                      </p:to>
                                    </p:set>
                                    <p:animEffect transition="in" filter="fade">
                                      <p:cBhvr>
                                        <p:cTn id="54" dur="500"/>
                                        <p:tgtEl>
                                          <p:spTgt spid="83"/>
                                        </p:tgtEl>
                                      </p:cBhvr>
                                    </p:animEffect>
                                  </p:childTnLst>
                                </p:cTn>
                              </p:par>
                            </p:childTnLst>
                          </p:cTn>
                        </p:par>
                        <p:par>
                          <p:cTn id="55" fill="hold">
                            <p:stCondLst>
                              <p:cond delay="6000"/>
                            </p:stCondLst>
                            <p:childTnLst>
                              <p:par>
                                <p:cTn id="56" presetID="10" presetClass="entr" presetSubtype="0" fill="hold" nodeType="afterEffect">
                                  <p:stCondLst>
                                    <p:cond delay="0"/>
                                  </p:stCondLst>
                                  <p:childTnLst>
                                    <p:set>
                                      <p:cBhvr>
                                        <p:cTn id="57" dur="1" fill="hold">
                                          <p:stCondLst>
                                            <p:cond delay="0"/>
                                          </p:stCondLst>
                                        </p:cTn>
                                        <p:tgtEl>
                                          <p:spTgt spid="89"/>
                                        </p:tgtEl>
                                        <p:attrNameLst>
                                          <p:attrName>style.visibility</p:attrName>
                                        </p:attrNameLst>
                                      </p:cBhvr>
                                      <p:to>
                                        <p:strVal val="visible"/>
                                      </p:to>
                                    </p:set>
                                    <p:animEffect transition="in" filter="fade">
                                      <p:cBhvr>
                                        <p:cTn id="58" dur="500"/>
                                        <p:tgtEl>
                                          <p:spTgt spid="89"/>
                                        </p:tgtEl>
                                      </p:cBhvr>
                                    </p:animEffect>
                                  </p:childTnLst>
                                </p:cTn>
                              </p:par>
                            </p:childTnLst>
                          </p:cTn>
                        </p:par>
                        <p:par>
                          <p:cTn id="59" fill="hold">
                            <p:stCondLst>
                              <p:cond delay="6500"/>
                            </p:stCondLst>
                            <p:childTnLst>
                              <p:par>
                                <p:cTn id="60" presetID="23" presetClass="entr" presetSubtype="16" fill="hold" nodeType="afterEffect">
                                  <p:stCondLst>
                                    <p:cond delay="0"/>
                                  </p:stCondLst>
                                  <p:childTnLst>
                                    <p:set>
                                      <p:cBhvr>
                                        <p:cTn id="61" dur="1" fill="hold">
                                          <p:stCondLst>
                                            <p:cond delay="0"/>
                                          </p:stCondLst>
                                        </p:cTn>
                                        <p:tgtEl>
                                          <p:spTgt spid="90"/>
                                        </p:tgtEl>
                                        <p:attrNameLst>
                                          <p:attrName>style.visibility</p:attrName>
                                        </p:attrNameLst>
                                      </p:cBhvr>
                                      <p:to>
                                        <p:strVal val="visible"/>
                                      </p:to>
                                    </p:set>
                                    <p:anim calcmode="lin" valueType="num">
                                      <p:cBhvr additive="base">
                                        <p:cTn id="62" dur="500"/>
                                        <p:tgtEl>
                                          <p:spTgt spid="90"/>
                                        </p:tgtEl>
                                        <p:attrNameLst>
                                          <p:attrName>ppt_w</p:attrName>
                                        </p:attrNameLst>
                                      </p:cBhvr>
                                      <p:tavLst>
                                        <p:tav tm="0">
                                          <p:val>
                                            <p:strVal val="0"/>
                                          </p:val>
                                        </p:tav>
                                        <p:tav tm="100000">
                                          <p:val>
                                            <p:strVal val="#ppt_w"/>
                                          </p:val>
                                        </p:tav>
                                      </p:tavLst>
                                    </p:anim>
                                    <p:anim calcmode="lin" valueType="num">
                                      <p:cBhvr additive="base">
                                        <p:cTn id="63" dur="500"/>
                                        <p:tgtEl>
                                          <p:spTgt spid="90"/>
                                        </p:tgtEl>
                                        <p:attrNameLst>
                                          <p:attrName>ppt_h</p:attrName>
                                        </p:attrNameLst>
                                      </p:cBhvr>
                                      <p:tavLst>
                                        <p:tav tm="0">
                                          <p:val>
                                            <p:strVal val="0"/>
                                          </p:val>
                                        </p:tav>
                                        <p:tav tm="100000">
                                          <p:val>
                                            <p:strVal val="#ppt_h"/>
                                          </p:val>
                                        </p:tav>
                                      </p:tavLst>
                                    </p:anim>
                                  </p:childTnLst>
                                </p:cTn>
                              </p:par>
                            </p:childTnLst>
                          </p:cTn>
                        </p:par>
                        <p:par>
                          <p:cTn id="64" fill="hold">
                            <p:stCondLst>
                              <p:cond delay="7000"/>
                            </p:stCondLst>
                            <p:childTnLst>
                              <p:par>
                                <p:cTn id="65" presetID="10" presetClass="entr" presetSubtype="0" fill="hold" nodeType="afterEffect">
                                  <p:stCondLst>
                                    <p:cond delay="0"/>
                                  </p:stCondLst>
                                  <p:childTnLst>
                                    <p:set>
                                      <p:cBhvr>
                                        <p:cTn id="66" dur="1" fill="hold">
                                          <p:stCondLst>
                                            <p:cond delay="0"/>
                                          </p:stCondLst>
                                        </p:cTn>
                                        <p:tgtEl>
                                          <p:spTgt spid="91"/>
                                        </p:tgtEl>
                                        <p:attrNameLst>
                                          <p:attrName>style.visibility</p:attrName>
                                        </p:attrNameLst>
                                      </p:cBhvr>
                                      <p:to>
                                        <p:strVal val="visible"/>
                                      </p:to>
                                    </p:set>
                                    <p:animEffect transition="in" filter="fade">
                                      <p:cBhvr>
                                        <p:cTn id="67" dur="500"/>
                                        <p:tgtEl>
                                          <p:spTgt spid="91"/>
                                        </p:tgtEl>
                                      </p:cBhvr>
                                    </p:animEffect>
                                  </p:childTnLst>
                                </p:cTn>
                              </p:par>
                            </p:childTnLst>
                          </p:cTn>
                        </p:par>
                        <p:par>
                          <p:cTn id="68" fill="hold">
                            <p:stCondLst>
                              <p:cond delay="7500"/>
                            </p:stCondLst>
                            <p:childTnLst>
                              <p:par>
                                <p:cTn id="69" presetID="10" presetClass="entr" presetSubtype="0" fill="hold" nodeType="afterEffect">
                                  <p:stCondLst>
                                    <p:cond delay="0"/>
                                  </p:stCondLst>
                                  <p:childTnLst>
                                    <p:set>
                                      <p:cBhvr>
                                        <p:cTn id="70" dur="1" fill="hold">
                                          <p:stCondLst>
                                            <p:cond delay="0"/>
                                          </p:stCondLst>
                                        </p:cTn>
                                        <p:tgtEl>
                                          <p:spTgt spid="80"/>
                                        </p:tgtEl>
                                        <p:attrNameLst>
                                          <p:attrName>style.visibility</p:attrName>
                                        </p:attrNameLst>
                                      </p:cBhvr>
                                      <p:to>
                                        <p:strVal val="visible"/>
                                      </p:to>
                                    </p:set>
                                    <p:animEffect transition="in" filter="fade">
                                      <p:cBhvr>
                                        <p:cTn id="71" dur="500"/>
                                        <p:tgtEl>
                                          <p:spTgt spid="80"/>
                                        </p:tgtEl>
                                      </p:cBhvr>
                                    </p:animEffect>
                                  </p:childTnLst>
                                </p:cTn>
                              </p:par>
                            </p:childTnLst>
                          </p:cTn>
                        </p:par>
                        <p:par>
                          <p:cTn id="72" fill="hold">
                            <p:stCondLst>
                              <p:cond delay="8000"/>
                            </p:stCondLst>
                            <p:childTnLst>
                              <p:par>
                                <p:cTn id="73" presetID="10" presetClass="entr" presetSubtype="0" fill="hold" nodeType="afterEffect">
                                  <p:stCondLst>
                                    <p:cond delay="0"/>
                                  </p:stCondLst>
                                  <p:childTnLst>
                                    <p:set>
                                      <p:cBhvr>
                                        <p:cTn id="74" dur="1" fill="hold">
                                          <p:stCondLst>
                                            <p:cond delay="0"/>
                                          </p:stCondLst>
                                        </p:cTn>
                                        <p:tgtEl>
                                          <p:spTgt spid="92"/>
                                        </p:tgtEl>
                                        <p:attrNameLst>
                                          <p:attrName>style.visibility</p:attrName>
                                        </p:attrNameLst>
                                      </p:cBhvr>
                                      <p:to>
                                        <p:strVal val="visible"/>
                                      </p:to>
                                    </p:set>
                                    <p:animEffect transition="in" filter="fade">
                                      <p:cBhvr>
                                        <p:cTn id="75" dur="5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Overview 3">
  <p:cSld name="Overview 3">
    <p:spTree>
      <p:nvGrpSpPr>
        <p:cNvPr id="1" name="Shape 93"/>
        <p:cNvGrpSpPr/>
        <p:nvPr/>
      </p:nvGrpSpPr>
      <p:grpSpPr>
        <a:xfrm>
          <a:off x="0" y="0"/>
          <a:ext cx="0" cy="0"/>
          <a:chOff x="0" y="0"/>
          <a:chExt cx="0" cy="0"/>
        </a:xfrm>
      </p:grpSpPr>
      <p:sp>
        <p:nvSpPr>
          <p:cNvPr id="94" name="Google Shape;94;p19"/>
          <p:cNvSpPr txBox="1">
            <a:spLocks noGrp="1"/>
          </p:cNvSpPr>
          <p:nvPr>
            <p:ph type="ftr" idx="11"/>
          </p:nvPr>
        </p:nvSpPr>
        <p:spPr>
          <a:xfrm>
            <a:off x="457200" y="4668182"/>
            <a:ext cx="3171637" cy="163659"/>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5" name="Google Shape;95;p19"/>
          <p:cNvSpPr txBox="1">
            <a:spLocks noGrp="1"/>
          </p:cNvSpPr>
          <p:nvPr>
            <p:ph type="sldNum" idx="12"/>
          </p:nvPr>
        </p:nvSpPr>
        <p:spPr>
          <a:xfrm>
            <a:off x="8484446" y="4599171"/>
            <a:ext cx="324663" cy="238385"/>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96" name="Google Shape;96;p19"/>
          <p:cNvSpPr txBox="1">
            <a:spLocks noGrp="1"/>
          </p:cNvSpPr>
          <p:nvPr>
            <p:ph type="body" idx="1"/>
          </p:nvPr>
        </p:nvSpPr>
        <p:spPr>
          <a:xfrm>
            <a:off x="1507894" y="3001960"/>
            <a:ext cx="1647825" cy="463153"/>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00"/>
              </a:spcBef>
              <a:spcAft>
                <a:spcPts val="0"/>
              </a:spcAft>
              <a:buSzPts val="1000"/>
              <a:buNone/>
              <a:defRPr sz="1000">
                <a:solidFill>
                  <a:schemeClr val="dk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228600" algn="l">
              <a:lnSpc>
                <a:spcPct val="100000"/>
              </a:lnSpc>
              <a:spcBef>
                <a:spcPts val="360"/>
              </a:spcBef>
              <a:spcAft>
                <a:spcPts val="0"/>
              </a:spcAft>
              <a:buClr>
                <a:srgbClr val="5C4E1F"/>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97" name="Google Shape;97;p19"/>
          <p:cNvSpPr txBox="1">
            <a:spLocks noGrp="1"/>
          </p:cNvSpPr>
          <p:nvPr>
            <p:ph type="body" idx="2"/>
          </p:nvPr>
        </p:nvSpPr>
        <p:spPr>
          <a:xfrm>
            <a:off x="1099665" y="2710524"/>
            <a:ext cx="2140720" cy="245269"/>
          </a:xfrm>
          <a:prstGeom prst="rect">
            <a:avLst/>
          </a:prstGeom>
          <a:noFill/>
          <a:ln>
            <a:noFill/>
          </a:ln>
        </p:spPr>
        <p:txBody>
          <a:bodyPr spcFirstLastPara="1" wrap="square" lIns="91425" tIns="45700" rIns="91425" bIns="45700" anchor="t" anchorCtr="0">
            <a:noAutofit/>
          </a:bodyPr>
          <a:lstStyle>
            <a:lvl1pPr marL="457200" lvl="0" indent="-228600" algn="r">
              <a:lnSpc>
                <a:spcPct val="100000"/>
              </a:lnSpc>
              <a:spcBef>
                <a:spcPts val="0"/>
              </a:spcBef>
              <a:spcAft>
                <a:spcPts val="0"/>
              </a:spcAft>
              <a:buSzPts val="1800"/>
              <a:buNone/>
              <a:defRPr sz="1800" b="1">
                <a:solidFill>
                  <a:schemeClr val="dk2"/>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98" name="Google Shape;98;p19"/>
          <p:cNvSpPr txBox="1">
            <a:spLocks noGrp="1"/>
          </p:cNvSpPr>
          <p:nvPr>
            <p:ph type="body" idx="3"/>
          </p:nvPr>
        </p:nvSpPr>
        <p:spPr>
          <a:xfrm>
            <a:off x="1492500" y="837912"/>
            <a:ext cx="1647825" cy="463153"/>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00"/>
              </a:spcBef>
              <a:spcAft>
                <a:spcPts val="0"/>
              </a:spcAft>
              <a:buSzPts val="1000"/>
              <a:buNone/>
              <a:defRPr sz="1000">
                <a:solidFill>
                  <a:schemeClr val="dk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228600" algn="l">
              <a:lnSpc>
                <a:spcPct val="100000"/>
              </a:lnSpc>
              <a:spcBef>
                <a:spcPts val="360"/>
              </a:spcBef>
              <a:spcAft>
                <a:spcPts val="0"/>
              </a:spcAft>
              <a:buClr>
                <a:srgbClr val="5C4E1F"/>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99" name="Google Shape;99;p19"/>
          <p:cNvSpPr txBox="1">
            <a:spLocks noGrp="1"/>
          </p:cNvSpPr>
          <p:nvPr>
            <p:ph type="body" idx="4"/>
          </p:nvPr>
        </p:nvSpPr>
        <p:spPr>
          <a:xfrm>
            <a:off x="1084271" y="546475"/>
            <a:ext cx="2140720" cy="245269"/>
          </a:xfrm>
          <a:prstGeom prst="rect">
            <a:avLst/>
          </a:prstGeom>
          <a:noFill/>
          <a:ln>
            <a:noFill/>
          </a:ln>
        </p:spPr>
        <p:txBody>
          <a:bodyPr spcFirstLastPara="1" wrap="square" lIns="91425" tIns="45700" rIns="91425" bIns="45700" anchor="t" anchorCtr="0">
            <a:noAutofit/>
          </a:bodyPr>
          <a:lstStyle>
            <a:lvl1pPr marL="457200" lvl="0" indent="-228600" algn="r">
              <a:lnSpc>
                <a:spcPct val="100000"/>
              </a:lnSpc>
              <a:spcBef>
                <a:spcPts val="0"/>
              </a:spcBef>
              <a:spcAft>
                <a:spcPts val="0"/>
              </a:spcAft>
              <a:buSzPts val="1800"/>
              <a:buNone/>
              <a:defRPr sz="1800" b="1">
                <a:solidFill>
                  <a:schemeClr val="dk2"/>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00" name="Google Shape;100;p19"/>
          <p:cNvSpPr txBox="1">
            <a:spLocks noGrp="1"/>
          </p:cNvSpPr>
          <p:nvPr>
            <p:ph type="body" idx="5"/>
          </p:nvPr>
        </p:nvSpPr>
        <p:spPr>
          <a:xfrm>
            <a:off x="6019800" y="1933535"/>
            <a:ext cx="1647825" cy="463153"/>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00"/>
              </a:spcBef>
              <a:spcAft>
                <a:spcPts val="0"/>
              </a:spcAft>
              <a:buSzPts val="1000"/>
              <a:buNone/>
              <a:defRPr sz="1000">
                <a:solidFill>
                  <a:schemeClr val="dk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228600" algn="l">
              <a:lnSpc>
                <a:spcPct val="100000"/>
              </a:lnSpc>
              <a:spcBef>
                <a:spcPts val="360"/>
              </a:spcBef>
              <a:spcAft>
                <a:spcPts val="0"/>
              </a:spcAft>
              <a:buClr>
                <a:srgbClr val="5C4E1F"/>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01" name="Google Shape;101;p19"/>
          <p:cNvSpPr txBox="1">
            <a:spLocks noGrp="1"/>
          </p:cNvSpPr>
          <p:nvPr>
            <p:ph type="body" idx="6"/>
          </p:nvPr>
        </p:nvSpPr>
        <p:spPr>
          <a:xfrm>
            <a:off x="5919739" y="1647601"/>
            <a:ext cx="2140720" cy="245269"/>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0"/>
              </a:spcBef>
              <a:spcAft>
                <a:spcPts val="0"/>
              </a:spcAft>
              <a:buSzPts val="1800"/>
              <a:buNone/>
              <a:defRPr sz="1800" b="1">
                <a:solidFill>
                  <a:schemeClr val="dk2"/>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02" name="Google Shape;102;p19"/>
          <p:cNvSpPr txBox="1">
            <a:spLocks noGrp="1"/>
          </p:cNvSpPr>
          <p:nvPr>
            <p:ph type="body" idx="7"/>
          </p:nvPr>
        </p:nvSpPr>
        <p:spPr>
          <a:xfrm>
            <a:off x="6019800" y="4029037"/>
            <a:ext cx="1647825" cy="463153"/>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00"/>
              </a:spcBef>
              <a:spcAft>
                <a:spcPts val="0"/>
              </a:spcAft>
              <a:buSzPts val="1000"/>
              <a:buNone/>
              <a:defRPr sz="1000">
                <a:solidFill>
                  <a:schemeClr val="dk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228600" algn="l">
              <a:lnSpc>
                <a:spcPct val="100000"/>
              </a:lnSpc>
              <a:spcBef>
                <a:spcPts val="360"/>
              </a:spcBef>
              <a:spcAft>
                <a:spcPts val="0"/>
              </a:spcAft>
              <a:buClr>
                <a:srgbClr val="5C4E1F"/>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03" name="Google Shape;103;p19"/>
          <p:cNvSpPr txBox="1">
            <a:spLocks noGrp="1"/>
          </p:cNvSpPr>
          <p:nvPr>
            <p:ph type="body" idx="8"/>
          </p:nvPr>
        </p:nvSpPr>
        <p:spPr>
          <a:xfrm>
            <a:off x="5919739" y="3746020"/>
            <a:ext cx="2140720" cy="245269"/>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0"/>
              </a:spcBef>
              <a:spcAft>
                <a:spcPts val="0"/>
              </a:spcAft>
              <a:buSzPts val="1800"/>
              <a:buNone/>
              <a:defRPr sz="1800" b="1">
                <a:solidFill>
                  <a:schemeClr val="dk2"/>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grpSp>
        <p:nvGrpSpPr>
          <p:cNvPr id="104" name="Google Shape;104;p19"/>
          <p:cNvGrpSpPr/>
          <p:nvPr/>
        </p:nvGrpSpPr>
        <p:grpSpPr>
          <a:xfrm>
            <a:off x="5077037" y="1608950"/>
            <a:ext cx="852933" cy="865159"/>
            <a:chOff x="2285781" y="4847654"/>
            <a:chExt cx="952480" cy="966132"/>
          </a:xfrm>
        </p:grpSpPr>
        <p:sp>
          <p:nvSpPr>
            <p:cNvPr id="105" name="Google Shape;105;p19"/>
            <p:cNvSpPr/>
            <p:nvPr/>
          </p:nvSpPr>
          <p:spPr>
            <a:xfrm>
              <a:off x="2346028" y="4908765"/>
              <a:ext cx="840592" cy="852640"/>
            </a:xfrm>
            <a:prstGeom prst="ellipse">
              <a:avLst/>
            </a:prstGeom>
            <a:solidFill>
              <a:schemeClr val="accent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06" name="Google Shape;106;p19"/>
            <p:cNvSpPr/>
            <p:nvPr/>
          </p:nvSpPr>
          <p:spPr>
            <a:xfrm>
              <a:off x="2285781" y="4847654"/>
              <a:ext cx="952480" cy="966132"/>
            </a:xfrm>
            <a:prstGeom prst="ellipse">
              <a:avLst/>
            </a:prstGeom>
            <a:noFill/>
            <a:ln w="9525" cap="flat" cmpd="sng">
              <a:solidFill>
                <a:srgbClr val="666666"/>
              </a:solidFill>
              <a:prstDash val="dash"/>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grpSp>
        <p:nvGrpSpPr>
          <p:cNvPr id="107" name="Google Shape;107;p19"/>
          <p:cNvGrpSpPr/>
          <p:nvPr/>
        </p:nvGrpSpPr>
        <p:grpSpPr>
          <a:xfrm>
            <a:off x="3258950" y="556475"/>
            <a:ext cx="852933" cy="865159"/>
            <a:chOff x="2285781" y="4847654"/>
            <a:chExt cx="952480" cy="966132"/>
          </a:xfrm>
        </p:grpSpPr>
        <p:sp>
          <p:nvSpPr>
            <p:cNvPr id="108" name="Google Shape;108;p19"/>
            <p:cNvSpPr/>
            <p:nvPr/>
          </p:nvSpPr>
          <p:spPr>
            <a:xfrm>
              <a:off x="2346028" y="4908765"/>
              <a:ext cx="840592" cy="852640"/>
            </a:xfrm>
            <a:prstGeom prst="ellipse">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09" name="Google Shape;109;p19"/>
            <p:cNvSpPr/>
            <p:nvPr/>
          </p:nvSpPr>
          <p:spPr>
            <a:xfrm>
              <a:off x="2285781" y="4847654"/>
              <a:ext cx="952480" cy="966132"/>
            </a:xfrm>
            <a:prstGeom prst="ellipse">
              <a:avLst/>
            </a:prstGeom>
            <a:noFill/>
            <a:ln w="9525" cap="flat" cmpd="sng">
              <a:solidFill>
                <a:srgbClr val="666666"/>
              </a:solidFill>
              <a:prstDash val="dash"/>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cxnSp>
        <p:nvCxnSpPr>
          <p:cNvPr id="110" name="Google Shape;110;p19"/>
          <p:cNvCxnSpPr/>
          <p:nvPr/>
        </p:nvCxnSpPr>
        <p:spPr>
          <a:xfrm>
            <a:off x="4590592" y="1923"/>
            <a:ext cx="0" cy="936881"/>
          </a:xfrm>
          <a:prstGeom prst="straightConnector1">
            <a:avLst/>
          </a:prstGeom>
          <a:noFill/>
          <a:ln w="25400" cap="flat" cmpd="sng">
            <a:solidFill>
              <a:srgbClr val="D8D8D8"/>
            </a:solidFill>
            <a:prstDash val="dot"/>
            <a:round/>
            <a:headEnd type="none" w="sm" len="sm"/>
            <a:tailEnd type="none" w="sm" len="sm"/>
          </a:ln>
        </p:spPr>
      </p:cxnSp>
      <p:sp>
        <p:nvSpPr>
          <p:cNvPr id="111" name="Google Shape;111;p19"/>
          <p:cNvSpPr/>
          <p:nvPr/>
        </p:nvSpPr>
        <p:spPr>
          <a:xfrm>
            <a:off x="4548172" y="950488"/>
            <a:ext cx="84841" cy="84842"/>
          </a:xfrm>
          <a:prstGeom prst="ellipse">
            <a:avLst/>
          </a:prstGeom>
          <a:solidFill>
            <a:schemeClr val="accent2"/>
          </a:solidFill>
          <a:ln w="50800" cap="flat" cmpd="sng">
            <a:solidFill>
              <a:srgbClr val="D8D8D8"/>
            </a:solidFill>
            <a:prstDash val="solid"/>
            <a:round/>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cxnSp>
        <p:nvCxnSpPr>
          <p:cNvPr id="112" name="Google Shape;112;p19"/>
          <p:cNvCxnSpPr/>
          <p:nvPr/>
        </p:nvCxnSpPr>
        <p:spPr>
          <a:xfrm>
            <a:off x="4154603" y="1007050"/>
            <a:ext cx="393569" cy="0"/>
          </a:xfrm>
          <a:prstGeom prst="straightConnector1">
            <a:avLst/>
          </a:prstGeom>
          <a:noFill/>
          <a:ln w="25400" cap="flat" cmpd="sng">
            <a:solidFill>
              <a:srgbClr val="D8D8D8"/>
            </a:solidFill>
            <a:prstDash val="dot"/>
            <a:round/>
            <a:headEnd type="none" w="sm" len="sm"/>
            <a:tailEnd type="none" w="sm" len="sm"/>
          </a:ln>
        </p:spPr>
      </p:cxnSp>
      <p:cxnSp>
        <p:nvCxnSpPr>
          <p:cNvPr id="113" name="Google Shape;113;p19"/>
          <p:cNvCxnSpPr/>
          <p:nvPr/>
        </p:nvCxnSpPr>
        <p:spPr>
          <a:xfrm>
            <a:off x="4590592" y="1041892"/>
            <a:ext cx="0" cy="936881"/>
          </a:xfrm>
          <a:prstGeom prst="straightConnector1">
            <a:avLst/>
          </a:prstGeom>
          <a:noFill/>
          <a:ln w="25400" cap="flat" cmpd="sng">
            <a:solidFill>
              <a:srgbClr val="D8D8D8"/>
            </a:solidFill>
            <a:prstDash val="dot"/>
            <a:round/>
            <a:headEnd type="none" w="sm" len="sm"/>
            <a:tailEnd type="none" w="sm" len="sm"/>
          </a:ln>
        </p:spPr>
      </p:cxnSp>
      <p:sp>
        <p:nvSpPr>
          <p:cNvPr id="114" name="Google Shape;114;p19"/>
          <p:cNvSpPr/>
          <p:nvPr/>
        </p:nvSpPr>
        <p:spPr>
          <a:xfrm>
            <a:off x="4548172" y="1990457"/>
            <a:ext cx="84841" cy="84842"/>
          </a:xfrm>
          <a:prstGeom prst="ellipse">
            <a:avLst/>
          </a:prstGeom>
          <a:solidFill>
            <a:schemeClr val="accent3"/>
          </a:solidFill>
          <a:ln w="50800" cap="flat" cmpd="sng">
            <a:solidFill>
              <a:srgbClr val="D8D8D8"/>
            </a:solidFill>
            <a:prstDash val="solid"/>
            <a:round/>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cxnSp>
        <p:nvCxnSpPr>
          <p:cNvPr id="115" name="Google Shape;115;p19"/>
          <p:cNvCxnSpPr/>
          <p:nvPr/>
        </p:nvCxnSpPr>
        <p:spPr>
          <a:xfrm>
            <a:off x="4633013" y="2047019"/>
            <a:ext cx="393569" cy="0"/>
          </a:xfrm>
          <a:prstGeom prst="straightConnector1">
            <a:avLst/>
          </a:prstGeom>
          <a:noFill/>
          <a:ln w="25400" cap="flat" cmpd="sng">
            <a:solidFill>
              <a:srgbClr val="D8D8D8"/>
            </a:solidFill>
            <a:prstDash val="dot"/>
            <a:round/>
            <a:headEnd type="none" w="sm" len="sm"/>
            <a:tailEnd type="none" w="sm" len="sm"/>
          </a:ln>
        </p:spPr>
      </p:cxnSp>
      <p:grpSp>
        <p:nvGrpSpPr>
          <p:cNvPr id="116" name="Google Shape;116;p19"/>
          <p:cNvGrpSpPr/>
          <p:nvPr/>
        </p:nvGrpSpPr>
        <p:grpSpPr>
          <a:xfrm>
            <a:off x="5079163" y="3696227"/>
            <a:ext cx="852933" cy="865159"/>
            <a:chOff x="2285781" y="4847654"/>
            <a:chExt cx="952480" cy="966132"/>
          </a:xfrm>
        </p:grpSpPr>
        <p:sp>
          <p:nvSpPr>
            <p:cNvPr id="117" name="Google Shape;117;p19"/>
            <p:cNvSpPr/>
            <p:nvPr/>
          </p:nvSpPr>
          <p:spPr>
            <a:xfrm>
              <a:off x="2346028" y="4908765"/>
              <a:ext cx="840592" cy="852640"/>
            </a:xfrm>
            <a:prstGeom prst="ellipse">
              <a:avLst/>
            </a:prstGeom>
            <a:solidFill>
              <a:schemeClr val="accent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18" name="Google Shape;118;p19"/>
            <p:cNvSpPr/>
            <p:nvPr/>
          </p:nvSpPr>
          <p:spPr>
            <a:xfrm>
              <a:off x="2285781" y="4847654"/>
              <a:ext cx="952480" cy="966132"/>
            </a:xfrm>
            <a:prstGeom prst="ellipse">
              <a:avLst/>
            </a:prstGeom>
            <a:noFill/>
            <a:ln w="9525" cap="flat" cmpd="sng">
              <a:solidFill>
                <a:srgbClr val="666666"/>
              </a:solidFill>
              <a:prstDash val="dash"/>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grpSp>
        <p:nvGrpSpPr>
          <p:cNvPr id="119" name="Google Shape;119;p19"/>
          <p:cNvGrpSpPr/>
          <p:nvPr/>
        </p:nvGrpSpPr>
        <p:grpSpPr>
          <a:xfrm>
            <a:off x="3261076" y="2643752"/>
            <a:ext cx="852933" cy="865159"/>
            <a:chOff x="2285781" y="4847654"/>
            <a:chExt cx="952480" cy="966132"/>
          </a:xfrm>
        </p:grpSpPr>
        <p:sp>
          <p:nvSpPr>
            <p:cNvPr id="120" name="Google Shape;120;p19"/>
            <p:cNvSpPr/>
            <p:nvPr/>
          </p:nvSpPr>
          <p:spPr>
            <a:xfrm>
              <a:off x="2346028" y="4908765"/>
              <a:ext cx="840592" cy="852640"/>
            </a:xfrm>
            <a:prstGeom prst="ellipse">
              <a:avLst/>
            </a:pr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21" name="Google Shape;121;p19"/>
            <p:cNvSpPr/>
            <p:nvPr/>
          </p:nvSpPr>
          <p:spPr>
            <a:xfrm>
              <a:off x="2285781" y="4847654"/>
              <a:ext cx="952480" cy="966132"/>
            </a:xfrm>
            <a:prstGeom prst="ellipse">
              <a:avLst/>
            </a:prstGeom>
            <a:noFill/>
            <a:ln w="9525" cap="flat" cmpd="sng">
              <a:solidFill>
                <a:srgbClr val="666666"/>
              </a:solidFill>
              <a:prstDash val="dash"/>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cxnSp>
        <p:nvCxnSpPr>
          <p:cNvPr id="122" name="Google Shape;122;p19"/>
          <p:cNvCxnSpPr/>
          <p:nvPr/>
        </p:nvCxnSpPr>
        <p:spPr>
          <a:xfrm>
            <a:off x="4592717" y="2089200"/>
            <a:ext cx="0" cy="936881"/>
          </a:xfrm>
          <a:prstGeom prst="straightConnector1">
            <a:avLst/>
          </a:prstGeom>
          <a:noFill/>
          <a:ln w="25400" cap="flat" cmpd="sng">
            <a:solidFill>
              <a:srgbClr val="D8D8D8"/>
            </a:solidFill>
            <a:prstDash val="dot"/>
            <a:round/>
            <a:headEnd type="none" w="sm" len="sm"/>
            <a:tailEnd type="none" w="sm" len="sm"/>
          </a:ln>
        </p:spPr>
      </p:cxnSp>
      <p:sp>
        <p:nvSpPr>
          <p:cNvPr id="123" name="Google Shape;123;p19"/>
          <p:cNvSpPr/>
          <p:nvPr/>
        </p:nvSpPr>
        <p:spPr>
          <a:xfrm>
            <a:off x="4550297" y="3037765"/>
            <a:ext cx="84841" cy="84842"/>
          </a:xfrm>
          <a:prstGeom prst="ellipse">
            <a:avLst/>
          </a:prstGeom>
          <a:solidFill>
            <a:schemeClr val="accent4"/>
          </a:solidFill>
          <a:ln w="50800" cap="flat" cmpd="sng">
            <a:solidFill>
              <a:srgbClr val="D8D8D8"/>
            </a:solidFill>
            <a:prstDash val="solid"/>
            <a:round/>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cxnSp>
        <p:nvCxnSpPr>
          <p:cNvPr id="124" name="Google Shape;124;p19"/>
          <p:cNvCxnSpPr/>
          <p:nvPr/>
        </p:nvCxnSpPr>
        <p:spPr>
          <a:xfrm>
            <a:off x="4156728" y="3094327"/>
            <a:ext cx="393569" cy="0"/>
          </a:xfrm>
          <a:prstGeom prst="straightConnector1">
            <a:avLst/>
          </a:prstGeom>
          <a:noFill/>
          <a:ln w="25400" cap="flat" cmpd="sng">
            <a:solidFill>
              <a:srgbClr val="D8D8D8"/>
            </a:solidFill>
            <a:prstDash val="dot"/>
            <a:round/>
            <a:headEnd type="none" w="sm" len="sm"/>
            <a:tailEnd type="none" w="sm" len="sm"/>
          </a:ln>
        </p:spPr>
      </p:cxnSp>
      <p:cxnSp>
        <p:nvCxnSpPr>
          <p:cNvPr id="125" name="Google Shape;125;p19"/>
          <p:cNvCxnSpPr/>
          <p:nvPr/>
        </p:nvCxnSpPr>
        <p:spPr>
          <a:xfrm>
            <a:off x="4592717" y="3129168"/>
            <a:ext cx="0" cy="936881"/>
          </a:xfrm>
          <a:prstGeom prst="straightConnector1">
            <a:avLst/>
          </a:prstGeom>
          <a:noFill/>
          <a:ln w="25400" cap="flat" cmpd="sng">
            <a:solidFill>
              <a:srgbClr val="D8D8D8"/>
            </a:solidFill>
            <a:prstDash val="dot"/>
            <a:round/>
            <a:headEnd type="none" w="sm" len="sm"/>
            <a:tailEnd type="none" w="sm" len="sm"/>
          </a:ln>
        </p:spPr>
      </p:cxnSp>
      <p:sp>
        <p:nvSpPr>
          <p:cNvPr id="126" name="Google Shape;126;p19"/>
          <p:cNvSpPr/>
          <p:nvPr/>
        </p:nvSpPr>
        <p:spPr>
          <a:xfrm>
            <a:off x="4550297" y="4077734"/>
            <a:ext cx="84841" cy="84842"/>
          </a:xfrm>
          <a:prstGeom prst="ellipse">
            <a:avLst/>
          </a:prstGeom>
          <a:solidFill>
            <a:schemeClr val="accent5"/>
          </a:solidFill>
          <a:ln w="50800" cap="flat" cmpd="sng">
            <a:solidFill>
              <a:srgbClr val="D8D8D8"/>
            </a:solidFill>
            <a:prstDash val="solid"/>
            <a:round/>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cxnSp>
        <p:nvCxnSpPr>
          <p:cNvPr id="127" name="Google Shape;127;p19"/>
          <p:cNvCxnSpPr/>
          <p:nvPr/>
        </p:nvCxnSpPr>
        <p:spPr>
          <a:xfrm>
            <a:off x="4635139" y="4134295"/>
            <a:ext cx="393569" cy="0"/>
          </a:xfrm>
          <a:prstGeom prst="straightConnector1">
            <a:avLst/>
          </a:prstGeom>
          <a:noFill/>
          <a:ln w="25400" cap="flat" cmpd="sng">
            <a:solidFill>
              <a:srgbClr val="D8D8D8"/>
            </a:solidFill>
            <a:prstDash val="dot"/>
            <a:round/>
            <a:headEnd type="none" w="sm" len="sm"/>
            <a:tailEnd type="none" w="sm" len="sm"/>
          </a:ln>
        </p:spPr>
      </p:cxnSp>
      <p:cxnSp>
        <p:nvCxnSpPr>
          <p:cNvPr id="128" name="Google Shape;128;p19"/>
          <p:cNvCxnSpPr/>
          <p:nvPr/>
        </p:nvCxnSpPr>
        <p:spPr>
          <a:xfrm>
            <a:off x="4590592" y="4184694"/>
            <a:ext cx="0" cy="936881"/>
          </a:xfrm>
          <a:prstGeom prst="straightConnector1">
            <a:avLst/>
          </a:prstGeom>
          <a:noFill/>
          <a:ln w="25400" cap="flat" cmpd="sng">
            <a:solidFill>
              <a:srgbClr val="D8D8D8"/>
            </a:solidFill>
            <a:prstDash val="dot"/>
            <a:round/>
            <a:headEnd type="none" w="sm" len="sm"/>
            <a:tailEnd type="none" w="sm" len="sm"/>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10"/>
                                        </p:tgtEl>
                                        <p:attrNameLst>
                                          <p:attrName>style.visibility</p:attrName>
                                        </p:attrNameLst>
                                      </p:cBhvr>
                                      <p:to>
                                        <p:strVal val="visible"/>
                                      </p:to>
                                    </p:set>
                                    <p:animEffect transition="in" filter="fade">
                                      <p:cBhvr>
                                        <p:cTn id="7" dur="500"/>
                                        <p:tgtEl>
                                          <p:spTgt spid="110"/>
                                        </p:tgtEl>
                                      </p:cBhvr>
                                    </p:animEffect>
                                  </p:childTnLst>
                                </p:cTn>
                              </p:par>
                            </p:childTnLst>
                          </p:cTn>
                        </p:par>
                        <p:par>
                          <p:cTn id="8" fill="hold">
                            <p:stCondLst>
                              <p:cond delay="500"/>
                            </p:stCondLst>
                            <p:childTnLst>
                              <p:par>
                                <p:cTn id="9" presetID="23" presetClass="entr" presetSubtype="16" fill="hold" nodeType="afterEffect">
                                  <p:stCondLst>
                                    <p:cond delay="0"/>
                                  </p:stCondLst>
                                  <p:childTnLst>
                                    <p:set>
                                      <p:cBhvr>
                                        <p:cTn id="10" dur="1" fill="hold">
                                          <p:stCondLst>
                                            <p:cond delay="0"/>
                                          </p:stCondLst>
                                        </p:cTn>
                                        <p:tgtEl>
                                          <p:spTgt spid="111"/>
                                        </p:tgtEl>
                                        <p:attrNameLst>
                                          <p:attrName>style.visibility</p:attrName>
                                        </p:attrNameLst>
                                      </p:cBhvr>
                                      <p:to>
                                        <p:strVal val="visible"/>
                                      </p:to>
                                    </p:set>
                                    <p:anim calcmode="lin" valueType="num">
                                      <p:cBhvr additive="base">
                                        <p:cTn id="11" dur="500"/>
                                        <p:tgtEl>
                                          <p:spTgt spid="111"/>
                                        </p:tgtEl>
                                        <p:attrNameLst>
                                          <p:attrName>ppt_w</p:attrName>
                                        </p:attrNameLst>
                                      </p:cBhvr>
                                      <p:tavLst>
                                        <p:tav tm="0">
                                          <p:val>
                                            <p:strVal val="0"/>
                                          </p:val>
                                        </p:tav>
                                        <p:tav tm="100000">
                                          <p:val>
                                            <p:strVal val="#ppt_w"/>
                                          </p:val>
                                        </p:tav>
                                      </p:tavLst>
                                    </p:anim>
                                    <p:anim calcmode="lin" valueType="num">
                                      <p:cBhvr additive="base">
                                        <p:cTn id="12" dur="500"/>
                                        <p:tgtEl>
                                          <p:spTgt spid="111"/>
                                        </p:tgtEl>
                                        <p:attrNameLst>
                                          <p:attrName>ppt_h</p:attrName>
                                        </p:attrNameLst>
                                      </p:cBhvr>
                                      <p:tavLst>
                                        <p:tav tm="0">
                                          <p:val>
                                            <p:strVal val="0"/>
                                          </p:val>
                                        </p:tav>
                                        <p:tav tm="100000">
                                          <p:val>
                                            <p:strVal val="#ppt_h"/>
                                          </p:val>
                                        </p:tav>
                                      </p:tavLst>
                                    </p:anim>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112"/>
                                        </p:tgtEl>
                                        <p:attrNameLst>
                                          <p:attrName>style.visibility</p:attrName>
                                        </p:attrNameLst>
                                      </p:cBhvr>
                                      <p:to>
                                        <p:strVal val="visible"/>
                                      </p:to>
                                    </p:set>
                                    <p:animEffect transition="in" filter="fade">
                                      <p:cBhvr>
                                        <p:cTn id="16" dur="500"/>
                                        <p:tgtEl>
                                          <p:spTgt spid="112"/>
                                        </p:tgtEl>
                                      </p:cBhvr>
                                    </p:animEffect>
                                  </p:childTnLst>
                                </p:cTn>
                              </p:par>
                            </p:childTnLst>
                          </p:cTn>
                        </p:par>
                        <p:par>
                          <p:cTn id="17" fill="hold">
                            <p:stCondLst>
                              <p:cond delay="1500"/>
                            </p:stCondLst>
                            <p:childTnLst>
                              <p:par>
                                <p:cTn id="18" presetID="10" presetClass="entr" presetSubtype="0" fill="hold" nodeType="afterEffect">
                                  <p:stCondLst>
                                    <p:cond delay="0"/>
                                  </p:stCondLst>
                                  <p:childTnLst>
                                    <p:set>
                                      <p:cBhvr>
                                        <p:cTn id="19" dur="1" fill="hold">
                                          <p:stCondLst>
                                            <p:cond delay="0"/>
                                          </p:stCondLst>
                                        </p:cTn>
                                        <p:tgtEl>
                                          <p:spTgt spid="107"/>
                                        </p:tgtEl>
                                        <p:attrNameLst>
                                          <p:attrName>style.visibility</p:attrName>
                                        </p:attrNameLst>
                                      </p:cBhvr>
                                      <p:to>
                                        <p:strVal val="visible"/>
                                      </p:to>
                                    </p:set>
                                    <p:animEffect transition="in" filter="fade">
                                      <p:cBhvr>
                                        <p:cTn id="20" dur="500"/>
                                        <p:tgtEl>
                                          <p:spTgt spid="107"/>
                                        </p:tgtEl>
                                      </p:cBhvr>
                                    </p:animEffect>
                                  </p:childTnLst>
                                </p:cTn>
                              </p:par>
                            </p:childTnLst>
                          </p:cTn>
                        </p:par>
                        <p:par>
                          <p:cTn id="21" fill="hold">
                            <p:stCondLst>
                              <p:cond delay="2000"/>
                            </p:stCondLst>
                            <p:childTnLst>
                              <p:par>
                                <p:cTn id="22" presetID="10" presetClass="entr" presetSubtype="0" fill="hold" nodeType="afterEffect">
                                  <p:stCondLst>
                                    <p:cond delay="0"/>
                                  </p:stCondLst>
                                  <p:childTnLst>
                                    <p:set>
                                      <p:cBhvr>
                                        <p:cTn id="23" dur="1" fill="hold">
                                          <p:stCondLst>
                                            <p:cond delay="0"/>
                                          </p:stCondLst>
                                        </p:cTn>
                                        <p:tgtEl>
                                          <p:spTgt spid="113"/>
                                        </p:tgtEl>
                                        <p:attrNameLst>
                                          <p:attrName>style.visibility</p:attrName>
                                        </p:attrNameLst>
                                      </p:cBhvr>
                                      <p:to>
                                        <p:strVal val="visible"/>
                                      </p:to>
                                    </p:set>
                                    <p:animEffect transition="in" filter="fade">
                                      <p:cBhvr>
                                        <p:cTn id="24" dur="500"/>
                                        <p:tgtEl>
                                          <p:spTgt spid="113"/>
                                        </p:tgtEl>
                                      </p:cBhvr>
                                    </p:animEffect>
                                  </p:childTnLst>
                                </p:cTn>
                              </p:par>
                            </p:childTnLst>
                          </p:cTn>
                        </p:par>
                        <p:par>
                          <p:cTn id="25" fill="hold">
                            <p:stCondLst>
                              <p:cond delay="2500"/>
                            </p:stCondLst>
                            <p:childTnLst>
                              <p:par>
                                <p:cTn id="26" presetID="23" presetClass="entr" presetSubtype="16" fill="hold" nodeType="afterEffect">
                                  <p:stCondLst>
                                    <p:cond delay="0"/>
                                  </p:stCondLst>
                                  <p:childTnLst>
                                    <p:set>
                                      <p:cBhvr>
                                        <p:cTn id="27" dur="1" fill="hold">
                                          <p:stCondLst>
                                            <p:cond delay="0"/>
                                          </p:stCondLst>
                                        </p:cTn>
                                        <p:tgtEl>
                                          <p:spTgt spid="114"/>
                                        </p:tgtEl>
                                        <p:attrNameLst>
                                          <p:attrName>style.visibility</p:attrName>
                                        </p:attrNameLst>
                                      </p:cBhvr>
                                      <p:to>
                                        <p:strVal val="visible"/>
                                      </p:to>
                                    </p:set>
                                    <p:anim calcmode="lin" valueType="num">
                                      <p:cBhvr additive="base">
                                        <p:cTn id="28" dur="500"/>
                                        <p:tgtEl>
                                          <p:spTgt spid="114"/>
                                        </p:tgtEl>
                                        <p:attrNameLst>
                                          <p:attrName>ppt_w</p:attrName>
                                        </p:attrNameLst>
                                      </p:cBhvr>
                                      <p:tavLst>
                                        <p:tav tm="0">
                                          <p:val>
                                            <p:strVal val="0"/>
                                          </p:val>
                                        </p:tav>
                                        <p:tav tm="100000">
                                          <p:val>
                                            <p:strVal val="#ppt_w"/>
                                          </p:val>
                                        </p:tav>
                                      </p:tavLst>
                                    </p:anim>
                                    <p:anim calcmode="lin" valueType="num">
                                      <p:cBhvr additive="base">
                                        <p:cTn id="29" dur="500"/>
                                        <p:tgtEl>
                                          <p:spTgt spid="114"/>
                                        </p:tgtEl>
                                        <p:attrNameLst>
                                          <p:attrName>ppt_h</p:attrName>
                                        </p:attrNameLst>
                                      </p:cBhvr>
                                      <p:tavLst>
                                        <p:tav tm="0">
                                          <p:val>
                                            <p:strVal val="0"/>
                                          </p:val>
                                        </p:tav>
                                        <p:tav tm="100000">
                                          <p:val>
                                            <p:strVal val="#ppt_h"/>
                                          </p:val>
                                        </p:tav>
                                      </p:tavLst>
                                    </p:anim>
                                  </p:childTnLst>
                                </p:cTn>
                              </p:par>
                            </p:childTnLst>
                          </p:cTn>
                        </p:par>
                        <p:par>
                          <p:cTn id="30" fill="hold">
                            <p:stCondLst>
                              <p:cond delay="3000"/>
                            </p:stCondLst>
                            <p:childTnLst>
                              <p:par>
                                <p:cTn id="31" presetID="10" presetClass="entr" presetSubtype="0" fill="hold" nodeType="afterEffect">
                                  <p:stCondLst>
                                    <p:cond delay="0"/>
                                  </p:stCondLst>
                                  <p:childTnLst>
                                    <p:set>
                                      <p:cBhvr>
                                        <p:cTn id="32" dur="1" fill="hold">
                                          <p:stCondLst>
                                            <p:cond delay="0"/>
                                          </p:stCondLst>
                                        </p:cTn>
                                        <p:tgtEl>
                                          <p:spTgt spid="115"/>
                                        </p:tgtEl>
                                        <p:attrNameLst>
                                          <p:attrName>style.visibility</p:attrName>
                                        </p:attrNameLst>
                                      </p:cBhvr>
                                      <p:to>
                                        <p:strVal val="visible"/>
                                      </p:to>
                                    </p:set>
                                    <p:animEffect transition="in" filter="fade">
                                      <p:cBhvr>
                                        <p:cTn id="33" dur="500"/>
                                        <p:tgtEl>
                                          <p:spTgt spid="115"/>
                                        </p:tgtEl>
                                      </p:cBhvr>
                                    </p:animEffect>
                                  </p:childTnLst>
                                </p:cTn>
                              </p:par>
                            </p:childTnLst>
                          </p:cTn>
                        </p:par>
                        <p:par>
                          <p:cTn id="34" fill="hold">
                            <p:stCondLst>
                              <p:cond delay="3500"/>
                            </p:stCondLst>
                            <p:childTnLst>
                              <p:par>
                                <p:cTn id="35" presetID="10" presetClass="entr" presetSubtype="0" fill="hold" nodeType="afterEffect">
                                  <p:stCondLst>
                                    <p:cond delay="0"/>
                                  </p:stCondLst>
                                  <p:childTnLst>
                                    <p:set>
                                      <p:cBhvr>
                                        <p:cTn id="36" dur="1" fill="hold">
                                          <p:stCondLst>
                                            <p:cond delay="0"/>
                                          </p:stCondLst>
                                        </p:cTn>
                                        <p:tgtEl>
                                          <p:spTgt spid="104"/>
                                        </p:tgtEl>
                                        <p:attrNameLst>
                                          <p:attrName>style.visibility</p:attrName>
                                        </p:attrNameLst>
                                      </p:cBhvr>
                                      <p:to>
                                        <p:strVal val="visible"/>
                                      </p:to>
                                    </p:set>
                                    <p:animEffect transition="in" filter="fade">
                                      <p:cBhvr>
                                        <p:cTn id="37" dur="500"/>
                                        <p:tgtEl>
                                          <p:spTgt spid="104"/>
                                        </p:tgtEl>
                                      </p:cBhvr>
                                    </p:animEffect>
                                  </p:childTnLst>
                                </p:cTn>
                              </p:par>
                            </p:childTnLst>
                          </p:cTn>
                        </p:par>
                        <p:par>
                          <p:cTn id="38" fill="hold">
                            <p:stCondLst>
                              <p:cond delay="4000"/>
                            </p:stCondLst>
                            <p:childTnLst>
                              <p:par>
                                <p:cTn id="39" presetID="10" presetClass="entr" presetSubtype="0" fill="hold" nodeType="afterEffect">
                                  <p:stCondLst>
                                    <p:cond delay="0"/>
                                  </p:stCondLst>
                                  <p:childTnLst>
                                    <p:set>
                                      <p:cBhvr>
                                        <p:cTn id="40" dur="1" fill="hold">
                                          <p:stCondLst>
                                            <p:cond delay="0"/>
                                          </p:stCondLst>
                                        </p:cTn>
                                        <p:tgtEl>
                                          <p:spTgt spid="122"/>
                                        </p:tgtEl>
                                        <p:attrNameLst>
                                          <p:attrName>style.visibility</p:attrName>
                                        </p:attrNameLst>
                                      </p:cBhvr>
                                      <p:to>
                                        <p:strVal val="visible"/>
                                      </p:to>
                                    </p:set>
                                    <p:animEffect transition="in" filter="fade">
                                      <p:cBhvr>
                                        <p:cTn id="41" dur="500"/>
                                        <p:tgtEl>
                                          <p:spTgt spid="122"/>
                                        </p:tgtEl>
                                      </p:cBhvr>
                                    </p:animEffect>
                                  </p:childTnLst>
                                </p:cTn>
                              </p:par>
                            </p:childTnLst>
                          </p:cTn>
                        </p:par>
                        <p:par>
                          <p:cTn id="42" fill="hold">
                            <p:stCondLst>
                              <p:cond delay="4500"/>
                            </p:stCondLst>
                            <p:childTnLst>
                              <p:par>
                                <p:cTn id="43" presetID="23" presetClass="entr" presetSubtype="16" fill="hold" nodeType="afterEffect">
                                  <p:stCondLst>
                                    <p:cond delay="0"/>
                                  </p:stCondLst>
                                  <p:childTnLst>
                                    <p:set>
                                      <p:cBhvr>
                                        <p:cTn id="44" dur="1" fill="hold">
                                          <p:stCondLst>
                                            <p:cond delay="0"/>
                                          </p:stCondLst>
                                        </p:cTn>
                                        <p:tgtEl>
                                          <p:spTgt spid="123"/>
                                        </p:tgtEl>
                                        <p:attrNameLst>
                                          <p:attrName>style.visibility</p:attrName>
                                        </p:attrNameLst>
                                      </p:cBhvr>
                                      <p:to>
                                        <p:strVal val="visible"/>
                                      </p:to>
                                    </p:set>
                                    <p:anim calcmode="lin" valueType="num">
                                      <p:cBhvr additive="base">
                                        <p:cTn id="45" dur="500"/>
                                        <p:tgtEl>
                                          <p:spTgt spid="123"/>
                                        </p:tgtEl>
                                        <p:attrNameLst>
                                          <p:attrName>ppt_w</p:attrName>
                                        </p:attrNameLst>
                                      </p:cBhvr>
                                      <p:tavLst>
                                        <p:tav tm="0">
                                          <p:val>
                                            <p:strVal val="0"/>
                                          </p:val>
                                        </p:tav>
                                        <p:tav tm="100000">
                                          <p:val>
                                            <p:strVal val="#ppt_w"/>
                                          </p:val>
                                        </p:tav>
                                      </p:tavLst>
                                    </p:anim>
                                    <p:anim calcmode="lin" valueType="num">
                                      <p:cBhvr additive="base">
                                        <p:cTn id="46" dur="500"/>
                                        <p:tgtEl>
                                          <p:spTgt spid="123"/>
                                        </p:tgtEl>
                                        <p:attrNameLst>
                                          <p:attrName>ppt_h</p:attrName>
                                        </p:attrNameLst>
                                      </p:cBhvr>
                                      <p:tavLst>
                                        <p:tav tm="0">
                                          <p:val>
                                            <p:strVal val="0"/>
                                          </p:val>
                                        </p:tav>
                                        <p:tav tm="100000">
                                          <p:val>
                                            <p:strVal val="#ppt_h"/>
                                          </p:val>
                                        </p:tav>
                                      </p:tavLst>
                                    </p:anim>
                                  </p:childTnLst>
                                </p:cTn>
                              </p:par>
                            </p:childTnLst>
                          </p:cTn>
                        </p:par>
                        <p:par>
                          <p:cTn id="47" fill="hold">
                            <p:stCondLst>
                              <p:cond delay="5000"/>
                            </p:stCondLst>
                            <p:childTnLst>
                              <p:par>
                                <p:cTn id="48" presetID="10" presetClass="entr" presetSubtype="0" fill="hold" nodeType="afterEffect">
                                  <p:stCondLst>
                                    <p:cond delay="0"/>
                                  </p:stCondLst>
                                  <p:childTnLst>
                                    <p:set>
                                      <p:cBhvr>
                                        <p:cTn id="49" dur="1" fill="hold">
                                          <p:stCondLst>
                                            <p:cond delay="0"/>
                                          </p:stCondLst>
                                        </p:cTn>
                                        <p:tgtEl>
                                          <p:spTgt spid="124"/>
                                        </p:tgtEl>
                                        <p:attrNameLst>
                                          <p:attrName>style.visibility</p:attrName>
                                        </p:attrNameLst>
                                      </p:cBhvr>
                                      <p:to>
                                        <p:strVal val="visible"/>
                                      </p:to>
                                    </p:set>
                                    <p:animEffect transition="in" filter="fade">
                                      <p:cBhvr>
                                        <p:cTn id="50" dur="500"/>
                                        <p:tgtEl>
                                          <p:spTgt spid="124"/>
                                        </p:tgtEl>
                                      </p:cBhvr>
                                    </p:animEffect>
                                  </p:childTnLst>
                                </p:cTn>
                              </p:par>
                            </p:childTnLst>
                          </p:cTn>
                        </p:par>
                        <p:par>
                          <p:cTn id="51" fill="hold">
                            <p:stCondLst>
                              <p:cond delay="5500"/>
                            </p:stCondLst>
                            <p:childTnLst>
                              <p:par>
                                <p:cTn id="52" presetID="10" presetClass="entr" presetSubtype="0" fill="hold" nodeType="afterEffect">
                                  <p:stCondLst>
                                    <p:cond delay="0"/>
                                  </p:stCondLst>
                                  <p:childTnLst>
                                    <p:set>
                                      <p:cBhvr>
                                        <p:cTn id="53" dur="1" fill="hold">
                                          <p:stCondLst>
                                            <p:cond delay="0"/>
                                          </p:stCondLst>
                                        </p:cTn>
                                        <p:tgtEl>
                                          <p:spTgt spid="119"/>
                                        </p:tgtEl>
                                        <p:attrNameLst>
                                          <p:attrName>style.visibility</p:attrName>
                                        </p:attrNameLst>
                                      </p:cBhvr>
                                      <p:to>
                                        <p:strVal val="visible"/>
                                      </p:to>
                                    </p:set>
                                    <p:animEffect transition="in" filter="fade">
                                      <p:cBhvr>
                                        <p:cTn id="54" dur="500"/>
                                        <p:tgtEl>
                                          <p:spTgt spid="119"/>
                                        </p:tgtEl>
                                      </p:cBhvr>
                                    </p:animEffect>
                                  </p:childTnLst>
                                </p:cTn>
                              </p:par>
                            </p:childTnLst>
                          </p:cTn>
                        </p:par>
                        <p:par>
                          <p:cTn id="55" fill="hold">
                            <p:stCondLst>
                              <p:cond delay="6000"/>
                            </p:stCondLst>
                            <p:childTnLst>
                              <p:par>
                                <p:cTn id="56" presetID="10" presetClass="entr" presetSubtype="0" fill="hold" nodeType="afterEffect">
                                  <p:stCondLst>
                                    <p:cond delay="0"/>
                                  </p:stCondLst>
                                  <p:childTnLst>
                                    <p:set>
                                      <p:cBhvr>
                                        <p:cTn id="57" dur="1" fill="hold">
                                          <p:stCondLst>
                                            <p:cond delay="0"/>
                                          </p:stCondLst>
                                        </p:cTn>
                                        <p:tgtEl>
                                          <p:spTgt spid="125"/>
                                        </p:tgtEl>
                                        <p:attrNameLst>
                                          <p:attrName>style.visibility</p:attrName>
                                        </p:attrNameLst>
                                      </p:cBhvr>
                                      <p:to>
                                        <p:strVal val="visible"/>
                                      </p:to>
                                    </p:set>
                                    <p:animEffect transition="in" filter="fade">
                                      <p:cBhvr>
                                        <p:cTn id="58" dur="500"/>
                                        <p:tgtEl>
                                          <p:spTgt spid="125"/>
                                        </p:tgtEl>
                                      </p:cBhvr>
                                    </p:animEffect>
                                  </p:childTnLst>
                                </p:cTn>
                              </p:par>
                            </p:childTnLst>
                          </p:cTn>
                        </p:par>
                        <p:par>
                          <p:cTn id="59" fill="hold">
                            <p:stCondLst>
                              <p:cond delay="6500"/>
                            </p:stCondLst>
                            <p:childTnLst>
                              <p:par>
                                <p:cTn id="60" presetID="23" presetClass="entr" presetSubtype="16" fill="hold" nodeType="afterEffect">
                                  <p:stCondLst>
                                    <p:cond delay="0"/>
                                  </p:stCondLst>
                                  <p:childTnLst>
                                    <p:set>
                                      <p:cBhvr>
                                        <p:cTn id="61" dur="1" fill="hold">
                                          <p:stCondLst>
                                            <p:cond delay="0"/>
                                          </p:stCondLst>
                                        </p:cTn>
                                        <p:tgtEl>
                                          <p:spTgt spid="126"/>
                                        </p:tgtEl>
                                        <p:attrNameLst>
                                          <p:attrName>style.visibility</p:attrName>
                                        </p:attrNameLst>
                                      </p:cBhvr>
                                      <p:to>
                                        <p:strVal val="visible"/>
                                      </p:to>
                                    </p:set>
                                    <p:anim calcmode="lin" valueType="num">
                                      <p:cBhvr additive="base">
                                        <p:cTn id="62" dur="500"/>
                                        <p:tgtEl>
                                          <p:spTgt spid="126"/>
                                        </p:tgtEl>
                                        <p:attrNameLst>
                                          <p:attrName>ppt_w</p:attrName>
                                        </p:attrNameLst>
                                      </p:cBhvr>
                                      <p:tavLst>
                                        <p:tav tm="0">
                                          <p:val>
                                            <p:strVal val="0"/>
                                          </p:val>
                                        </p:tav>
                                        <p:tav tm="100000">
                                          <p:val>
                                            <p:strVal val="#ppt_w"/>
                                          </p:val>
                                        </p:tav>
                                      </p:tavLst>
                                    </p:anim>
                                    <p:anim calcmode="lin" valueType="num">
                                      <p:cBhvr additive="base">
                                        <p:cTn id="63" dur="500"/>
                                        <p:tgtEl>
                                          <p:spTgt spid="126"/>
                                        </p:tgtEl>
                                        <p:attrNameLst>
                                          <p:attrName>ppt_h</p:attrName>
                                        </p:attrNameLst>
                                      </p:cBhvr>
                                      <p:tavLst>
                                        <p:tav tm="0">
                                          <p:val>
                                            <p:strVal val="0"/>
                                          </p:val>
                                        </p:tav>
                                        <p:tav tm="100000">
                                          <p:val>
                                            <p:strVal val="#ppt_h"/>
                                          </p:val>
                                        </p:tav>
                                      </p:tavLst>
                                    </p:anim>
                                  </p:childTnLst>
                                </p:cTn>
                              </p:par>
                            </p:childTnLst>
                          </p:cTn>
                        </p:par>
                        <p:par>
                          <p:cTn id="64" fill="hold">
                            <p:stCondLst>
                              <p:cond delay="7000"/>
                            </p:stCondLst>
                            <p:childTnLst>
                              <p:par>
                                <p:cTn id="65" presetID="10" presetClass="entr" presetSubtype="0" fill="hold" nodeType="afterEffect">
                                  <p:stCondLst>
                                    <p:cond delay="0"/>
                                  </p:stCondLst>
                                  <p:childTnLst>
                                    <p:set>
                                      <p:cBhvr>
                                        <p:cTn id="66" dur="1" fill="hold">
                                          <p:stCondLst>
                                            <p:cond delay="0"/>
                                          </p:stCondLst>
                                        </p:cTn>
                                        <p:tgtEl>
                                          <p:spTgt spid="127"/>
                                        </p:tgtEl>
                                        <p:attrNameLst>
                                          <p:attrName>style.visibility</p:attrName>
                                        </p:attrNameLst>
                                      </p:cBhvr>
                                      <p:to>
                                        <p:strVal val="visible"/>
                                      </p:to>
                                    </p:set>
                                    <p:animEffect transition="in" filter="fade">
                                      <p:cBhvr>
                                        <p:cTn id="67" dur="500"/>
                                        <p:tgtEl>
                                          <p:spTgt spid="127"/>
                                        </p:tgtEl>
                                      </p:cBhvr>
                                    </p:animEffect>
                                  </p:childTnLst>
                                </p:cTn>
                              </p:par>
                            </p:childTnLst>
                          </p:cTn>
                        </p:par>
                        <p:par>
                          <p:cTn id="68" fill="hold">
                            <p:stCondLst>
                              <p:cond delay="7500"/>
                            </p:stCondLst>
                            <p:childTnLst>
                              <p:par>
                                <p:cTn id="69" presetID="10" presetClass="entr" presetSubtype="0" fill="hold" nodeType="afterEffect">
                                  <p:stCondLst>
                                    <p:cond delay="0"/>
                                  </p:stCondLst>
                                  <p:childTnLst>
                                    <p:set>
                                      <p:cBhvr>
                                        <p:cTn id="70" dur="1" fill="hold">
                                          <p:stCondLst>
                                            <p:cond delay="0"/>
                                          </p:stCondLst>
                                        </p:cTn>
                                        <p:tgtEl>
                                          <p:spTgt spid="116"/>
                                        </p:tgtEl>
                                        <p:attrNameLst>
                                          <p:attrName>style.visibility</p:attrName>
                                        </p:attrNameLst>
                                      </p:cBhvr>
                                      <p:to>
                                        <p:strVal val="visible"/>
                                      </p:to>
                                    </p:set>
                                    <p:animEffect transition="in" filter="fade">
                                      <p:cBhvr>
                                        <p:cTn id="71" dur="500"/>
                                        <p:tgtEl>
                                          <p:spTgt spid="116"/>
                                        </p:tgtEl>
                                      </p:cBhvr>
                                    </p:animEffect>
                                  </p:childTnLst>
                                </p:cTn>
                              </p:par>
                            </p:childTnLst>
                          </p:cTn>
                        </p:par>
                        <p:par>
                          <p:cTn id="72" fill="hold">
                            <p:stCondLst>
                              <p:cond delay="8000"/>
                            </p:stCondLst>
                            <p:childTnLst>
                              <p:par>
                                <p:cTn id="73" presetID="10" presetClass="entr" presetSubtype="0" fill="hold" nodeType="afterEffect">
                                  <p:stCondLst>
                                    <p:cond delay="0"/>
                                  </p:stCondLst>
                                  <p:childTnLst>
                                    <p:set>
                                      <p:cBhvr>
                                        <p:cTn id="74" dur="1" fill="hold">
                                          <p:stCondLst>
                                            <p:cond delay="0"/>
                                          </p:stCondLst>
                                        </p:cTn>
                                        <p:tgtEl>
                                          <p:spTgt spid="128"/>
                                        </p:tgtEl>
                                        <p:attrNameLst>
                                          <p:attrName>style.visibility</p:attrName>
                                        </p:attrNameLst>
                                      </p:cBhvr>
                                      <p:to>
                                        <p:strVal val="visible"/>
                                      </p:to>
                                    </p:set>
                                    <p:animEffect transition="in" filter="fade">
                                      <p:cBhvr>
                                        <p:cTn id="75" dur="500"/>
                                        <p:tgtEl>
                                          <p:spTgt spid="1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verview 4">
  <p:cSld name="Overview 4">
    <p:spTree>
      <p:nvGrpSpPr>
        <p:cNvPr id="1" name="Shape 129"/>
        <p:cNvGrpSpPr/>
        <p:nvPr/>
      </p:nvGrpSpPr>
      <p:grpSpPr>
        <a:xfrm>
          <a:off x="0" y="0"/>
          <a:ext cx="0" cy="0"/>
          <a:chOff x="0" y="0"/>
          <a:chExt cx="0" cy="0"/>
        </a:xfrm>
      </p:grpSpPr>
      <p:sp>
        <p:nvSpPr>
          <p:cNvPr id="130" name="Google Shape;130;p20"/>
          <p:cNvSpPr txBox="1">
            <a:spLocks noGrp="1"/>
          </p:cNvSpPr>
          <p:nvPr>
            <p:ph type="ftr" idx="11"/>
          </p:nvPr>
        </p:nvSpPr>
        <p:spPr>
          <a:xfrm>
            <a:off x="457200" y="4668182"/>
            <a:ext cx="3171637" cy="163659"/>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1" name="Google Shape;131;p20"/>
          <p:cNvSpPr txBox="1">
            <a:spLocks noGrp="1"/>
          </p:cNvSpPr>
          <p:nvPr>
            <p:ph type="sldNum" idx="12"/>
          </p:nvPr>
        </p:nvSpPr>
        <p:spPr>
          <a:xfrm>
            <a:off x="8484446" y="4599171"/>
            <a:ext cx="324663" cy="238385"/>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132" name="Google Shape;132;p20"/>
          <p:cNvSpPr txBox="1">
            <a:spLocks noGrp="1"/>
          </p:cNvSpPr>
          <p:nvPr>
            <p:ph type="body" idx="1"/>
          </p:nvPr>
        </p:nvSpPr>
        <p:spPr>
          <a:xfrm>
            <a:off x="6030032" y="1936215"/>
            <a:ext cx="1647825" cy="463153"/>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00"/>
              </a:spcBef>
              <a:spcAft>
                <a:spcPts val="0"/>
              </a:spcAft>
              <a:buSzPts val="1000"/>
              <a:buNone/>
              <a:defRPr sz="1000">
                <a:solidFill>
                  <a:schemeClr val="dk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228600" algn="l">
              <a:lnSpc>
                <a:spcPct val="100000"/>
              </a:lnSpc>
              <a:spcBef>
                <a:spcPts val="360"/>
              </a:spcBef>
              <a:spcAft>
                <a:spcPts val="0"/>
              </a:spcAft>
              <a:buClr>
                <a:srgbClr val="5C4E1F"/>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33" name="Google Shape;133;p20"/>
          <p:cNvSpPr txBox="1">
            <a:spLocks noGrp="1"/>
          </p:cNvSpPr>
          <p:nvPr>
            <p:ph type="body" idx="2"/>
          </p:nvPr>
        </p:nvSpPr>
        <p:spPr>
          <a:xfrm>
            <a:off x="5929970" y="1653198"/>
            <a:ext cx="2140720" cy="245269"/>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360"/>
              </a:spcBef>
              <a:spcAft>
                <a:spcPts val="0"/>
              </a:spcAft>
              <a:buSzPts val="1800"/>
              <a:buNone/>
              <a:defRPr sz="1800" b="1">
                <a:solidFill>
                  <a:schemeClr val="dk2"/>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34" name="Google Shape;134;p20"/>
          <p:cNvSpPr txBox="1">
            <a:spLocks noGrp="1"/>
          </p:cNvSpPr>
          <p:nvPr>
            <p:ph type="body" idx="3"/>
          </p:nvPr>
        </p:nvSpPr>
        <p:spPr>
          <a:xfrm>
            <a:off x="1507894" y="912752"/>
            <a:ext cx="1647825" cy="463153"/>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00"/>
              </a:spcBef>
              <a:spcAft>
                <a:spcPts val="0"/>
              </a:spcAft>
              <a:buSzPts val="1000"/>
              <a:buNone/>
              <a:defRPr sz="1000">
                <a:solidFill>
                  <a:schemeClr val="dk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228600" algn="l">
              <a:lnSpc>
                <a:spcPct val="100000"/>
              </a:lnSpc>
              <a:spcBef>
                <a:spcPts val="360"/>
              </a:spcBef>
              <a:spcAft>
                <a:spcPts val="0"/>
              </a:spcAft>
              <a:buClr>
                <a:srgbClr val="5C4E1F"/>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35" name="Google Shape;135;p20"/>
          <p:cNvSpPr txBox="1">
            <a:spLocks noGrp="1"/>
          </p:cNvSpPr>
          <p:nvPr>
            <p:ph type="body" idx="4"/>
          </p:nvPr>
        </p:nvSpPr>
        <p:spPr>
          <a:xfrm>
            <a:off x="1099665" y="621315"/>
            <a:ext cx="2140720" cy="245269"/>
          </a:xfrm>
          <a:prstGeom prst="rect">
            <a:avLst/>
          </a:prstGeom>
          <a:noFill/>
          <a:ln>
            <a:noFill/>
          </a:ln>
        </p:spPr>
        <p:txBody>
          <a:bodyPr spcFirstLastPara="1" wrap="square" lIns="91425" tIns="45700" rIns="91425" bIns="45700" anchor="t" anchorCtr="0">
            <a:noAutofit/>
          </a:bodyPr>
          <a:lstStyle>
            <a:lvl1pPr marL="457200" lvl="0" indent="-228600" algn="r">
              <a:lnSpc>
                <a:spcPct val="100000"/>
              </a:lnSpc>
              <a:spcBef>
                <a:spcPts val="360"/>
              </a:spcBef>
              <a:spcAft>
                <a:spcPts val="0"/>
              </a:spcAft>
              <a:buSzPts val="1800"/>
              <a:buNone/>
              <a:defRPr sz="1800" b="1">
                <a:solidFill>
                  <a:schemeClr val="dk2"/>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grpSp>
        <p:nvGrpSpPr>
          <p:cNvPr id="136" name="Google Shape;136;p20"/>
          <p:cNvGrpSpPr/>
          <p:nvPr/>
        </p:nvGrpSpPr>
        <p:grpSpPr>
          <a:xfrm>
            <a:off x="5077037" y="1608950"/>
            <a:ext cx="852933" cy="865159"/>
            <a:chOff x="2285781" y="4847654"/>
            <a:chExt cx="952480" cy="966132"/>
          </a:xfrm>
        </p:grpSpPr>
        <p:sp>
          <p:nvSpPr>
            <p:cNvPr id="137" name="Google Shape;137;p20"/>
            <p:cNvSpPr/>
            <p:nvPr/>
          </p:nvSpPr>
          <p:spPr>
            <a:xfrm>
              <a:off x="2346028" y="4908765"/>
              <a:ext cx="840592" cy="852640"/>
            </a:xfrm>
            <a:prstGeom prst="ellipse">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38" name="Google Shape;138;p20"/>
            <p:cNvSpPr/>
            <p:nvPr/>
          </p:nvSpPr>
          <p:spPr>
            <a:xfrm>
              <a:off x="2285781" y="4847654"/>
              <a:ext cx="952480" cy="966132"/>
            </a:xfrm>
            <a:prstGeom prst="ellipse">
              <a:avLst/>
            </a:prstGeom>
            <a:noFill/>
            <a:ln w="9525" cap="flat" cmpd="sng">
              <a:solidFill>
                <a:srgbClr val="666666"/>
              </a:solidFill>
              <a:prstDash val="dash"/>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grpSp>
        <p:nvGrpSpPr>
          <p:cNvPr id="139" name="Google Shape;139;p20"/>
          <p:cNvGrpSpPr/>
          <p:nvPr/>
        </p:nvGrpSpPr>
        <p:grpSpPr>
          <a:xfrm>
            <a:off x="3258950" y="556475"/>
            <a:ext cx="852933" cy="865159"/>
            <a:chOff x="2285781" y="4847654"/>
            <a:chExt cx="952480" cy="966132"/>
          </a:xfrm>
        </p:grpSpPr>
        <p:sp>
          <p:nvSpPr>
            <p:cNvPr id="140" name="Google Shape;140;p20"/>
            <p:cNvSpPr/>
            <p:nvPr/>
          </p:nvSpPr>
          <p:spPr>
            <a:xfrm>
              <a:off x="2346028" y="4908765"/>
              <a:ext cx="840592" cy="852640"/>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41" name="Google Shape;141;p20"/>
            <p:cNvSpPr/>
            <p:nvPr/>
          </p:nvSpPr>
          <p:spPr>
            <a:xfrm>
              <a:off x="2285781" y="4847654"/>
              <a:ext cx="952480" cy="966132"/>
            </a:xfrm>
            <a:prstGeom prst="ellipse">
              <a:avLst/>
            </a:prstGeom>
            <a:noFill/>
            <a:ln w="9525" cap="flat" cmpd="sng">
              <a:solidFill>
                <a:srgbClr val="666666"/>
              </a:solidFill>
              <a:prstDash val="dash"/>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cxnSp>
        <p:nvCxnSpPr>
          <p:cNvPr id="142" name="Google Shape;142;p20"/>
          <p:cNvCxnSpPr/>
          <p:nvPr/>
        </p:nvCxnSpPr>
        <p:spPr>
          <a:xfrm>
            <a:off x="4590592" y="1923"/>
            <a:ext cx="0" cy="936881"/>
          </a:xfrm>
          <a:prstGeom prst="straightConnector1">
            <a:avLst/>
          </a:prstGeom>
          <a:noFill/>
          <a:ln w="25400" cap="flat" cmpd="sng">
            <a:solidFill>
              <a:srgbClr val="D8D8D8"/>
            </a:solidFill>
            <a:prstDash val="dot"/>
            <a:round/>
            <a:headEnd type="none" w="sm" len="sm"/>
            <a:tailEnd type="none" w="sm" len="sm"/>
          </a:ln>
        </p:spPr>
      </p:cxnSp>
      <p:sp>
        <p:nvSpPr>
          <p:cNvPr id="143" name="Google Shape;143;p20"/>
          <p:cNvSpPr/>
          <p:nvPr/>
        </p:nvSpPr>
        <p:spPr>
          <a:xfrm>
            <a:off x="4548172" y="950488"/>
            <a:ext cx="84841" cy="84842"/>
          </a:xfrm>
          <a:prstGeom prst="ellipse">
            <a:avLst/>
          </a:prstGeom>
          <a:solidFill>
            <a:schemeClr val="accent1"/>
          </a:solidFill>
          <a:ln w="50800" cap="flat" cmpd="sng">
            <a:solidFill>
              <a:srgbClr val="D8D8D8"/>
            </a:solidFill>
            <a:prstDash val="solid"/>
            <a:round/>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cxnSp>
        <p:nvCxnSpPr>
          <p:cNvPr id="144" name="Google Shape;144;p20"/>
          <p:cNvCxnSpPr/>
          <p:nvPr/>
        </p:nvCxnSpPr>
        <p:spPr>
          <a:xfrm>
            <a:off x="4154603" y="1007050"/>
            <a:ext cx="393569" cy="0"/>
          </a:xfrm>
          <a:prstGeom prst="straightConnector1">
            <a:avLst/>
          </a:prstGeom>
          <a:noFill/>
          <a:ln w="25400" cap="flat" cmpd="sng">
            <a:solidFill>
              <a:srgbClr val="D8D8D8"/>
            </a:solidFill>
            <a:prstDash val="dot"/>
            <a:round/>
            <a:headEnd type="none" w="sm" len="sm"/>
            <a:tailEnd type="none" w="sm" len="sm"/>
          </a:ln>
        </p:spPr>
      </p:cxnSp>
      <p:cxnSp>
        <p:nvCxnSpPr>
          <p:cNvPr id="145" name="Google Shape;145;p20"/>
          <p:cNvCxnSpPr/>
          <p:nvPr/>
        </p:nvCxnSpPr>
        <p:spPr>
          <a:xfrm>
            <a:off x="4590592" y="1041892"/>
            <a:ext cx="0" cy="936881"/>
          </a:xfrm>
          <a:prstGeom prst="straightConnector1">
            <a:avLst/>
          </a:prstGeom>
          <a:noFill/>
          <a:ln w="25400" cap="flat" cmpd="sng">
            <a:solidFill>
              <a:srgbClr val="D8D8D8"/>
            </a:solidFill>
            <a:prstDash val="dot"/>
            <a:round/>
            <a:headEnd type="none" w="sm" len="sm"/>
            <a:tailEnd type="none" w="sm" len="sm"/>
          </a:ln>
        </p:spPr>
      </p:cxnSp>
      <p:sp>
        <p:nvSpPr>
          <p:cNvPr id="146" name="Google Shape;146;p20"/>
          <p:cNvSpPr/>
          <p:nvPr/>
        </p:nvSpPr>
        <p:spPr>
          <a:xfrm>
            <a:off x="4548172" y="1990457"/>
            <a:ext cx="84841" cy="84842"/>
          </a:xfrm>
          <a:prstGeom prst="ellipse">
            <a:avLst/>
          </a:prstGeom>
          <a:solidFill>
            <a:schemeClr val="accent2"/>
          </a:solidFill>
          <a:ln w="50800" cap="flat" cmpd="sng">
            <a:solidFill>
              <a:srgbClr val="D8D8D8"/>
            </a:solidFill>
            <a:prstDash val="solid"/>
            <a:round/>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cxnSp>
        <p:nvCxnSpPr>
          <p:cNvPr id="147" name="Google Shape;147;p20"/>
          <p:cNvCxnSpPr/>
          <p:nvPr/>
        </p:nvCxnSpPr>
        <p:spPr>
          <a:xfrm>
            <a:off x="4633013" y="2047019"/>
            <a:ext cx="393569" cy="0"/>
          </a:xfrm>
          <a:prstGeom prst="straightConnector1">
            <a:avLst/>
          </a:prstGeom>
          <a:noFill/>
          <a:ln w="25400" cap="flat" cmpd="sng">
            <a:solidFill>
              <a:srgbClr val="D8D8D8"/>
            </a:solidFill>
            <a:prstDash val="dot"/>
            <a:round/>
            <a:headEnd type="none" w="sm" len="sm"/>
            <a:tailEnd type="none" w="sm" len="sm"/>
          </a:ln>
        </p:spPr>
      </p:cxnSp>
      <p:cxnSp>
        <p:nvCxnSpPr>
          <p:cNvPr id="148" name="Google Shape;148;p20"/>
          <p:cNvCxnSpPr/>
          <p:nvPr/>
        </p:nvCxnSpPr>
        <p:spPr>
          <a:xfrm>
            <a:off x="4592717" y="2089200"/>
            <a:ext cx="0" cy="936881"/>
          </a:xfrm>
          <a:prstGeom prst="straightConnector1">
            <a:avLst/>
          </a:prstGeom>
          <a:noFill/>
          <a:ln w="25400" cap="flat" cmpd="sng">
            <a:solidFill>
              <a:srgbClr val="D8D8D8"/>
            </a:solidFill>
            <a:prstDash val="dot"/>
            <a:round/>
            <a:headEnd type="none" w="sm" len="sm"/>
            <a:tailEnd type="none" w="sm" len="sm"/>
          </a:ln>
        </p:spPr>
      </p:cxnSp>
      <p:cxnSp>
        <p:nvCxnSpPr>
          <p:cNvPr id="149" name="Google Shape;149;p20"/>
          <p:cNvCxnSpPr/>
          <p:nvPr/>
        </p:nvCxnSpPr>
        <p:spPr>
          <a:xfrm>
            <a:off x="4325433" y="3072914"/>
            <a:ext cx="552954" cy="0"/>
          </a:xfrm>
          <a:prstGeom prst="straightConnector1">
            <a:avLst/>
          </a:prstGeom>
          <a:noFill/>
          <a:ln w="25400" cap="flat" cmpd="sng">
            <a:solidFill>
              <a:srgbClr val="D8D8D8"/>
            </a:solidFill>
            <a:prstDash val="dot"/>
            <a:round/>
            <a:headEnd type="diamond" w="med" len="med"/>
            <a:tailEnd type="diamond" w="med" len="med"/>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42"/>
                                        </p:tgtEl>
                                        <p:attrNameLst>
                                          <p:attrName>style.visibility</p:attrName>
                                        </p:attrNameLst>
                                      </p:cBhvr>
                                      <p:to>
                                        <p:strVal val="visible"/>
                                      </p:to>
                                    </p:set>
                                    <p:animEffect transition="in" filter="fade">
                                      <p:cBhvr>
                                        <p:cTn id="7" dur="500"/>
                                        <p:tgtEl>
                                          <p:spTgt spid="142"/>
                                        </p:tgtEl>
                                      </p:cBhvr>
                                    </p:animEffect>
                                  </p:childTnLst>
                                </p:cTn>
                              </p:par>
                            </p:childTnLst>
                          </p:cTn>
                        </p:par>
                        <p:par>
                          <p:cTn id="8" fill="hold">
                            <p:stCondLst>
                              <p:cond delay="500"/>
                            </p:stCondLst>
                            <p:childTnLst>
                              <p:par>
                                <p:cTn id="9" presetID="23" presetClass="entr" presetSubtype="16" fill="hold" nodeType="afterEffect">
                                  <p:stCondLst>
                                    <p:cond delay="0"/>
                                  </p:stCondLst>
                                  <p:childTnLst>
                                    <p:set>
                                      <p:cBhvr>
                                        <p:cTn id="10" dur="1" fill="hold">
                                          <p:stCondLst>
                                            <p:cond delay="0"/>
                                          </p:stCondLst>
                                        </p:cTn>
                                        <p:tgtEl>
                                          <p:spTgt spid="143"/>
                                        </p:tgtEl>
                                        <p:attrNameLst>
                                          <p:attrName>style.visibility</p:attrName>
                                        </p:attrNameLst>
                                      </p:cBhvr>
                                      <p:to>
                                        <p:strVal val="visible"/>
                                      </p:to>
                                    </p:set>
                                    <p:anim calcmode="lin" valueType="num">
                                      <p:cBhvr additive="base">
                                        <p:cTn id="11" dur="500"/>
                                        <p:tgtEl>
                                          <p:spTgt spid="143"/>
                                        </p:tgtEl>
                                        <p:attrNameLst>
                                          <p:attrName>ppt_w</p:attrName>
                                        </p:attrNameLst>
                                      </p:cBhvr>
                                      <p:tavLst>
                                        <p:tav tm="0">
                                          <p:val>
                                            <p:strVal val="0"/>
                                          </p:val>
                                        </p:tav>
                                        <p:tav tm="100000">
                                          <p:val>
                                            <p:strVal val="#ppt_w"/>
                                          </p:val>
                                        </p:tav>
                                      </p:tavLst>
                                    </p:anim>
                                    <p:anim calcmode="lin" valueType="num">
                                      <p:cBhvr additive="base">
                                        <p:cTn id="12" dur="500"/>
                                        <p:tgtEl>
                                          <p:spTgt spid="143"/>
                                        </p:tgtEl>
                                        <p:attrNameLst>
                                          <p:attrName>ppt_h</p:attrName>
                                        </p:attrNameLst>
                                      </p:cBhvr>
                                      <p:tavLst>
                                        <p:tav tm="0">
                                          <p:val>
                                            <p:strVal val="0"/>
                                          </p:val>
                                        </p:tav>
                                        <p:tav tm="100000">
                                          <p:val>
                                            <p:strVal val="#ppt_h"/>
                                          </p:val>
                                        </p:tav>
                                      </p:tavLst>
                                    </p:anim>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144"/>
                                        </p:tgtEl>
                                        <p:attrNameLst>
                                          <p:attrName>style.visibility</p:attrName>
                                        </p:attrNameLst>
                                      </p:cBhvr>
                                      <p:to>
                                        <p:strVal val="visible"/>
                                      </p:to>
                                    </p:set>
                                    <p:animEffect transition="in" filter="fade">
                                      <p:cBhvr>
                                        <p:cTn id="16" dur="500"/>
                                        <p:tgtEl>
                                          <p:spTgt spid="144"/>
                                        </p:tgtEl>
                                      </p:cBhvr>
                                    </p:animEffect>
                                  </p:childTnLst>
                                </p:cTn>
                              </p:par>
                            </p:childTnLst>
                          </p:cTn>
                        </p:par>
                        <p:par>
                          <p:cTn id="17" fill="hold">
                            <p:stCondLst>
                              <p:cond delay="1500"/>
                            </p:stCondLst>
                            <p:childTnLst>
                              <p:par>
                                <p:cTn id="18" presetID="10" presetClass="entr" presetSubtype="0" fill="hold" nodeType="afterEffect">
                                  <p:stCondLst>
                                    <p:cond delay="0"/>
                                  </p:stCondLst>
                                  <p:childTnLst>
                                    <p:set>
                                      <p:cBhvr>
                                        <p:cTn id="19" dur="1" fill="hold">
                                          <p:stCondLst>
                                            <p:cond delay="0"/>
                                          </p:stCondLst>
                                        </p:cTn>
                                        <p:tgtEl>
                                          <p:spTgt spid="139"/>
                                        </p:tgtEl>
                                        <p:attrNameLst>
                                          <p:attrName>style.visibility</p:attrName>
                                        </p:attrNameLst>
                                      </p:cBhvr>
                                      <p:to>
                                        <p:strVal val="visible"/>
                                      </p:to>
                                    </p:set>
                                    <p:animEffect transition="in" filter="fade">
                                      <p:cBhvr>
                                        <p:cTn id="20" dur="500"/>
                                        <p:tgtEl>
                                          <p:spTgt spid="139"/>
                                        </p:tgtEl>
                                      </p:cBhvr>
                                    </p:animEffect>
                                  </p:childTnLst>
                                </p:cTn>
                              </p:par>
                            </p:childTnLst>
                          </p:cTn>
                        </p:par>
                        <p:par>
                          <p:cTn id="21" fill="hold">
                            <p:stCondLst>
                              <p:cond delay="2000"/>
                            </p:stCondLst>
                            <p:childTnLst>
                              <p:par>
                                <p:cTn id="22" presetID="10" presetClass="entr" presetSubtype="0" fill="hold" nodeType="afterEffect">
                                  <p:stCondLst>
                                    <p:cond delay="0"/>
                                  </p:stCondLst>
                                  <p:childTnLst>
                                    <p:set>
                                      <p:cBhvr>
                                        <p:cTn id="23" dur="1" fill="hold">
                                          <p:stCondLst>
                                            <p:cond delay="0"/>
                                          </p:stCondLst>
                                        </p:cTn>
                                        <p:tgtEl>
                                          <p:spTgt spid="145"/>
                                        </p:tgtEl>
                                        <p:attrNameLst>
                                          <p:attrName>style.visibility</p:attrName>
                                        </p:attrNameLst>
                                      </p:cBhvr>
                                      <p:to>
                                        <p:strVal val="visible"/>
                                      </p:to>
                                    </p:set>
                                    <p:animEffect transition="in" filter="fade">
                                      <p:cBhvr>
                                        <p:cTn id="24" dur="500"/>
                                        <p:tgtEl>
                                          <p:spTgt spid="145"/>
                                        </p:tgtEl>
                                      </p:cBhvr>
                                    </p:animEffect>
                                  </p:childTnLst>
                                </p:cTn>
                              </p:par>
                            </p:childTnLst>
                          </p:cTn>
                        </p:par>
                        <p:par>
                          <p:cTn id="25" fill="hold">
                            <p:stCondLst>
                              <p:cond delay="2500"/>
                            </p:stCondLst>
                            <p:childTnLst>
                              <p:par>
                                <p:cTn id="26" presetID="23" presetClass="entr" presetSubtype="16" fill="hold" nodeType="afterEffect">
                                  <p:stCondLst>
                                    <p:cond delay="0"/>
                                  </p:stCondLst>
                                  <p:childTnLst>
                                    <p:set>
                                      <p:cBhvr>
                                        <p:cTn id="27" dur="1" fill="hold">
                                          <p:stCondLst>
                                            <p:cond delay="0"/>
                                          </p:stCondLst>
                                        </p:cTn>
                                        <p:tgtEl>
                                          <p:spTgt spid="146"/>
                                        </p:tgtEl>
                                        <p:attrNameLst>
                                          <p:attrName>style.visibility</p:attrName>
                                        </p:attrNameLst>
                                      </p:cBhvr>
                                      <p:to>
                                        <p:strVal val="visible"/>
                                      </p:to>
                                    </p:set>
                                    <p:anim calcmode="lin" valueType="num">
                                      <p:cBhvr additive="base">
                                        <p:cTn id="28" dur="500"/>
                                        <p:tgtEl>
                                          <p:spTgt spid="146"/>
                                        </p:tgtEl>
                                        <p:attrNameLst>
                                          <p:attrName>ppt_w</p:attrName>
                                        </p:attrNameLst>
                                      </p:cBhvr>
                                      <p:tavLst>
                                        <p:tav tm="0">
                                          <p:val>
                                            <p:strVal val="0"/>
                                          </p:val>
                                        </p:tav>
                                        <p:tav tm="100000">
                                          <p:val>
                                            <p:strVal val="#ppt_w"/>
                                          </p:val>
                                        </p:tav>
                                      </p:tavLst>
                                    </p:anim>
                                    <p:anim calcmode="lin" valueType="num">
                                      <p:cBhvr additive="base">
                                        <p:cTn id="29" dur="500"/>
                                        <p:tgtEl>
                                          <p:spTgt spid="146"/>
                                        </p:tgtEl>
                                        <p:attrNameLst>
                                          <p:attrName>ppt_h</p:attrName>
                                        </p:attrNameLst>
                                      </p:cBhvr>
                                      <p:tavLst>
                                        <p:tav tm="0">
                                          <p:val>
                                            <p:strVal val="0"/>
                                          </p:val>
                                        </p:tav>
                                        <p:tav tm="100000">
                                          <p:val>
                                            <p:strVal val="#ppt_h"/>
                                          </p:val>
                                        </p:tav>
                                      </p:tavLst>
                                    </p:anim>
                                  </p:childTnLst>
                                </p:cTn>
                              </p:par>
                            </p:childTnLst>
                          </p:cTn>
                        </p:par>
                        <p:par>
                          <p:cTn id="30" fill="hold">
                            <p:stCondLst>
                              <p:cond delay="3000"/>
                            </p:stCondLst>
                            <p:childTnLst>
                              <p:par>
                                <p:cTn id="31" presetID="10" presetClass="entr" presetSubtype="0" fill="hold" nodeType="afterEffect">
                                  <p:stCondLst>
                                    <p:cond delay="0"/>
                                  </p:stCondLst>
                                  <p:childTnLst>
                                    <p:set>
                                      <p:cBhvr>
                                        <p:cTn id="32" dur="1" fill="hold">
                                          <p:stCondLst>
                                            <p:cond delay="0"/>
                                          </p:stCondLst>
                                        </p:cTn>
                                        <p:tgtEl>
                                          <p:spTgt spid="147"/>
                                        </p:tgtEl>
                                        <p:attrNameLst>
                                          <p:attrName>style.visibility</p:attrName>
                                        </p:attrNameLst>
                                      </p:cBhvr>
                                      <p:to>
                                        <p:strVal val="visible"/>
                                      </p:to>
                                    </p:set>
                                    <p:animEffect transition="in" filter="fade">
                                      <p:cBhvr>
                                        <p:cTn id="33" dur="500"/>
                                        <p:tgtEl>
                                          <p:spTgt spid="147"/>
                                        </p:tgtEl>
                                      </p:cBhvr>
                                    </p:animEffect>
                                  </p:childTnLst>
                                </p:cTn>
                              </p:par>
                            </p:childTnLst>
                          </p:cTn>
                        </p:par>
                        <p:par>
                          <p:cTn id="34" fill="hold">
                            <p:stCondLst>
                              <p:cond delay="3500"/>
                            </p:stCondLst>
                            <p:childTnLst>
                              <p:par>
                                <p:cTn id="35" presetID="10" presetClass="entr" presetSubtype="0" fill="hold" nodeType="afterEffect">
                                  <p:stCondLst>
                                    <p:cond delay="0"/>
                                  </p:stCondLst>
                                  <p:childTnLst>
                                    <p:set>
                                      <p:cBhvr>
                                        <p:cTn id="36" dur="1" fill="hold">
                                          <p:stCondLst>
                                            <p:cond delay="0"/>
                                          </p:stCondLst>
                                        </p:cTn>
                                        <p:tgtEl>
                                          <p:spTgt spid="136"/>
                                        </p:tgtEl>
                                        <p:attrNameLst>
                                          <p:attrName>style.visibility</p:attrName>
                                        </p:attrNameLst>
                                      </p:cBhvr>
                                      <p:to>
                                        <p:strVal val="visible"/>
                                      </p:to>
                                    </p:set>
                                    <p:animEffect transition="in" filter="fade">
                                      <p:cBhvr>
                                        <p:cTn id="37" dur="500"/>
                                        <p:tgtEl>
                                          <p:spTgt spid="136"/>
                                        </p:tgtEl>
                                      </p:cBhvr>
                                    </p:animEffect>
                                  </p:childTnLst>
                                </p:cTn>
                              </p:par>
                            </p:childTnLst>
                          </p:cTn>
                        </p:par>
                        <p:par>
                          <p:cTn id="38" fill="hold">
                            <p:stCondLst>
                              <p:cond delay="4000"/>
                            </p:stCondLst>
                            <p:childTnLst>
                              <p:par>
                                <p:cTn id="39" presetID="10" presetClass="entr" presetSubtype="0" fill="hold" nodeType="afterEffect">
                                  <p:stCondLst>
                                    <p:cond delay="0"/>
                                  </p:stCondLst>
                                  <p:childTnLst>
                                    <p:set>
                                      <p:cBhvr>
                                        <p:cTn id="40" dur="1" fill="hold">
                                          <p:stCondLst>
                                            <p:cond delay="0"/>
                                          </p:stCondLst>
                                        </p:cTn>
                                        <p:tgtEl>
                                          <p:spTgt spid="148"/>
                                        </p:tgtEl>
                                        <p:attrNameLst>
                                          <p:attrName>style.visibility</p:attrName>
                                        </p:attrNameLst>
                                      </p:cBhvr>
                                      <p:to>
                                        <p:strVal val="visible"/>
                                      </p:to>
                                    </p:set>
                                    <p:animEffect transition="in" filter="fade">
                                      <p:cBhvr>
                                        <p:cTn id="41" dur="500"/>
                                        <p:tgtEl>
                                          <p:spTgt spid="148"/>
                                        </p:tgtEl>
                                      </p:cBhvr>
                                    </p:animEffect>
                                  </p:childTnLst>
                                </p:cTn>
                              </p:par>
                            </p:childTnLst>
                          </p:cTn>
                        </p:par>
                        <p:par>
                          <p:cTn id="42" fill="hold">
                            <p:stCondLst>
                              <p:cond delay="4500"/>
                            </p:stCondLst>
                            <p:childTnLst>
                              <p:par>
                                <p:cTn id="43" presetID="10" presetClass="entr" presetSubtype="0" fill="hold" nodeType="afterEffect">
                                  <p:stCondLst>
                                    <p:cond delay="0"/>
                                  </p:stCondLst>
                                  <p:childTnLst>
                                    <p:set>
                                      <p:cBhvr>
                                        <p:cTn id="44" dur="1" fill="hold">
                                          <p:stCondLst>
                                            <p:cond delay="0"/>
                                          </p:stCondLst>
                                        </p:cTn>
                                        <p:tgtEl>
                                          <p:spTgt spid="149"/>
                                        </p:tgtEl>
                                        <p:attrNameLst>
                                          <p:attrName>style.visibility</p:attrName>
                                        </p:attrNameLst>
                                      </p:cBhvr>
                                      <p:to>
                                        <p:strVal val="visible"/>
                                      </p:to>
                                    </p:set>
                                    <p:animEffect transition="in" filter="fade">
                                      <p:cBhvr>
                                        <p:cTn id="45" dur="500"/>
                                        <p:tgtEl>
                                          <p:spTgt spid="1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able">
  <p:cSld name="Table">
    <p:spTree>
      <p:nvGrpSpPr>
        <p:cNvPr id="1" name="Shape 150"/>
        <p:cNvGrpSpPr/>
        <p:nvPr/>
      </p:nvGrpSpPr>
      <p:grpSpPr>
        <a:xfrm>
          <a:off x="0" y="0"/>
          <a:ext cx="0" cy="0"/>
          <a:chOff x="0" y="0"/>
          <a:chExt cx="0" cy="0"/>
        </a:xfrm>
      </p:grpSpPr>
      <p:sp>
        <p:nvSpPr>
          <p:cNvPr id="151" name="Google Shape;151;p21"/>
          <p:cNvSpPr txBox="1">
            <a:spLocks noGrp="1"/>
          </p:cNvSpPr>
          <p:nvPr>
            <p:ph type="ftr" idx="11"/>
          </p:nvPr>
        </p:nvSpPr>
        <p:spPr>
          <a:xfrm>
            <a:off x="457200" y="4668182"/>
            <a:ext cx="3171637" cy="163659"/>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2" name="Google Shape;152;p21"/>
          <p:cNvSpPr txBox="1">
            <a:spLocks noGrp="1"/>
          </p:cNvSpPr>
          <p:nvPr>
            <p:ph type="sldNum" idx="12"/>
          </p:nvPr>
        </p:nvSpPr>
        <p:spPr>
          <a:xfrm>
            <a:off x="8484446" y="4599171"/>
            <a:ext cx="324663" cy="238385"/>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153" name="Google Shape;153;p21"/>
          <p:cNvSpPr txBox="1">
            <a:spLocks noGrp="1"/>
          </p:cNvSpPr>
          <p:nvPr>
            <p:ph type="body" idx="1"/>
          </p:nvPr>
        </p:nvSpPr>
        <p:spPr>
          <a:xfrm>
            <a:off x="462830" y="856348"/>
            <a:ext cx="8223971" cy="471488"/>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400"/>
              </a:spcBef>
              <a:spcAft>
                <a:spcPts val="0"/>
              </a:spcAft>
              <a:buSzPts val="2000"/>
              <a:buNone/>
              <a:defRPr sz="2000">
                <a:solidFill>
                  <a:schemeClr val="dk2"/>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54" name="Google Shape;154;p21"/>
          <p:cNvSpPr txBox="1">
            <a:spLocks noGrp="1"/>
          </p:cNvSpPr>
          <p:nvPr>
            <p:ph type="title"/>
          </p:nvPr>
        </p:nvSpPr>
        <p:spPr>
          <a:xfrm>
            <a:off x="457200" y="205978"/>
            <a:ext cx="8229600" cy="79504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Hierarchy">
  <p:cSld name="Hierarchy">
    <p:spTree>
      <p:nvGrpSpPr>
        <p:cNvPr id="1" name="Shape 155"/>
        <p:cNvGrpSpPr/>
        <p:nvPr/>
      </p:nvGrpSpPr>
      <p:grpSpPr>
        <a:xfrm>
          <a:off x="0" y="0"/>
          <a:ext cx="0" cy="0"/>
          <a:chOff x="0" y="0"/>
          <a:chExt cx="0" cy="0"/>
        </a:xfrm>
      </p:grpSpPr>
      <p:sp>
        <p:nvSpPr>
          <p:cNvPr id="156" name="Google Shape;156;p22"/>
          <p:cNvSpPr txBox="1">
            <a:spLocks noGrp="1"/>
          </p:cNvSpPr>
          <p:nvPr>
            <p:ph type="title"/>
          </p:nvPr>
        </p:nvSpPr>
        <p:spPr>
          <a:xfrm>
            <a:off x="457200" y="205978"/>
            <a:ext cx="8229600" cy="79504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7" name="Google Shape;157;p22"/>
          <p:cNvSpPr txBox="1">
            <a:spLocks noGrp="1"/>
          </p:cNvSpPr>
          <p:nvPr>
            <p:ph type="ftr" idx="11"/>
          </p:nvPr>
        </p:nvSpPr>
        <p:spPr>
          <a:xfrm>
            <a:off x="457200" y="4668182"/>
            <a:ext cx="3171637" cy="163659"/>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8" name="Google Shape;158;p22"/>
          <p:cNvSpPr txBox="1">
            <a:spLocks noGrp="1"/>
          </p:cNvSpPr>
          <p:nvPr>
            <p:ph type="sldNum" idx="12"/>
          </p:nvPr>
        </p:nvSpPr>
        <p:spPr>
          <a:xfrm>
            <a:off x="8484446" y="4599171"/>
            <a:ext cx="324663" cy="238385"/>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159" name="Google Shape;159;p22"/>
          <p:cNvSpPr txBox="1">
            <a:spLocks noGrp="1"/>
          </p:cNvSpPr>
          <p:nvPr>
            <p:ph type="body" idx="1"/>
          </p:nvPr>
        </p:nvSpPr>
        <p:spPr>
          <a:xfrm>
            <a:off x="462829" y="856348"/>
            <a:ext cx="8223972" cy="471488"/>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400"/>
              </a:spcBef>
              <a:spcAft>
                <a:spcPts val="0"/>
              </a:spcAft>
              <a:buSzPts val="2000"/>
              <a:buNone/>
              <a:defRPr sz="2000">
                <a:solidFill>
                  <a:schemeClr val="dk2"/>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60" name="Google Shape;160;p22"/>
          <p:cNvSpPr>
            <a:spLocks noGrp="1"/>
          </p:cNvSpPr>
          <p:nvPr>
            <p:ph type="dgm" idx="2"/>
          </p:nvPr>
        </p:nvSpPr>
        <p:spPr>
          <a:xfrm>
            <a:off x="463550" y="1513703"/>
            <a:ext cx="8223250" cy="2879704"/>
          </a:xfrm>
          <a:prstGeom prst="rect">
            <a:avLst/>
          </a:prstGeom>
          <a:noFill/>
          <a:ln>
            <a:noFill/>
          </a:ln>
        </p:spPr>
        <p:txBody>
          <a:bodyPr spcFirstLastPara="1" wrap="square" lIns="91425" tIns="45700" rIns="91425" bIns="45700" anchor="t" anchorCtr="0">
            <a:normAutofit/>
          </a:bodyPr>
          <a:lstStyle>
            <a:lvl1pPr marR="0" lvl="0" algn="l" rtl="0">
              <a:lnSpc>
                <a:spcPct val="100000"/>
              </a:lnSpc>
              <a:spcBef>
                <a:spcPts val="560"/>
              </a:spcBef>
              <a:spcAft>
                <a:spcPts val="0"/>
              </a:spcAft>
              <a:buClr>
                <a:schemeClr val="accent2"/>
              </a:buClr>
              <a:buSzPts val="2800"/>
              <a:buFont typeface="Noto Sans Symbols"/>
              <a:buChar char="▪"/>
              <a:defRPr sz="2800" b="0" i="0" u="none" strike="noStrike" cap="none">
                <a:solidFill>
                  <a:schemeClr val="dk1"/>
                </a:solidFill>
                <a:latin typeface="Arial"/>
                <a:ea typeface="Arial"/>
                <a:cs typeface="Arial"/>
                <a:sym typeface="Arial"/>
              </a:defRPr>
            </a:lvl1pPr>
            <a:lvl2pPr marR="0" lvl="1" algn="l" rtl="0">
              <a:lnSpc>
                <a:spcPct val="100000"/>
              </a:lnSpc>
              <a:spcBef>
                <a:spcPts val="520"/>
              </a:spcBef>
              <a:spcAft>
                <a:spcPts val="0"/>
              </a:spcAft>
              <a:buClr>
                <a:srgbClr val="595959"/>
              </a:buClr>
              <a:buSzPts val="2600"/>
              <a:buFont typeface="Noto Sans Symbols"/>
              <a:buChar char="▪"/>
              <a:defRPr sz="2600" b="0" i="0" u="none" strike="noStrike" cap="none">
                <a:solidFill>
                  <a:schemeClr val="dk2"/>
                </a:solidFill>
                <a:latin typeface="Arial"/>
                <a:ea typeface="Arial"/>
                <a:cs typeface="Arial"/>
                <a:sym typeface="Arial"/>
              </a:defRPr>
            </a:lvl2pPr>
            <a:lvl3pPr marR="0" lvl="2" algn="l" rtl="0">
              <a:lnSpc>
                <a:spcPct val="100000"/>
              </a:lnSpc>
              <a:spcBef>
                <a:spcPts val="480"/>
              </a:spcBef>
              <a:spcAft>
                <a:spcPts val="0"/>
              </a:spcAft>
              <a:buClr>
                <a:srgbClr val="5BADC6"/>
              </a:buClr>
              <a:buSzPts val="2400"/>
              <a:buFont typeface="Noto Sans Symbols"/>
              <a:buChar char="▪"/>
              <a:defRPr sz="2400" b="0" i="0" u="none" strike="noStrike" cap="none">
                <a:solidFill>
                  <a:srgbClr val="2D8D8F"/>
                </a:solidFill>
                <a:latin typeface="Arial"/>
                <a:ea typeface="Arial"/>
                <a:cs typeface="Arial"/>
                <a:sym typeface="Arial"/>
              </a:defRPr>
            </a:lvl3pPr>
            <a:lvl4pPr marR="0" lvl="3" algn="l" rtl="0">
              <a:lnSpc>
                <a:spcPct val="100000"/>
              </a:lnSpc>
              <a:spcBef>
                <a:spcPts val="480"/>
              </a:spcBef>
              <a:spcAft>
                <a:spcPts val="0"/>
              </a:spcAft>
              <a:buClr>
                <a:srgbClr val="5C4E1F"/>
              </a:buClr>
              <a:buSzPts val="2400"/>
              <a:buFont typeface="Noto Sans Symbols"/>
              <a:buChar char="▪"/>
              <a:defRPr sz="2400" b="0" i="0" u="none" strike="noStrike" cap="none">
                <a:solidFill>
                  <a:srgbClr val="5C4E1F"/>
                </a:solidFill>
                <a:latin typeface="Arial"/>
                <a:ea typeface="Arial"/>
                <a:cs typeface="Arial"/>
                <a:sym typeface="Arial"/>
              </a:defRPr>
            </a:lvl4pPr>
            <a:lvl5pPr marR="0" lvl="4" algn="l" rtl="0">
              <a:lnSpc>
                <a:spcPct val="100000"/>
              </a:lnSpc>
              <a:spcBef>
                <a:spcPts val="360"/>
              </a:spcBef>
              <a:spcAft>
                <a:spcPts val="0"/>
              </a:spcAft>
              <a:buClr>
                <a:srgbClr val="5C4E1F"/>
              </a:buClr>
              <a:buSzPts val="1800"/>
              <a:buFont typeface="Noto Sans Symbols"/>
              <a:buChar char="▪"/>
              <a:defRPr sz="1800" b="0" i="0" u="none" strike="noStrike" cap="none">
                <a:solidFill>
                  <a:srgbClr val="5C4E1F"/>
                </a:solidFill>
                <a:latin typeface="Arial"/>
                <a:ea typeface="Arial"/>
                <a:cs typeface="Arial"/>
                <a:sym typeface="Arial"/>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Roadmap" userDrawn="1">
  <p:cSld name="Roadmap">
    <p:spTree>
      <p:nvGrpSpPr>
        <p:cNvPr id="1" name="Shape 161"/>
        <p:cNvGrpSpPr/>
        <p:nvPr/>
      </p:nvGrpSpPr>
      <p:grpSpPr>
        <a:xfrm>
          <a:off x="0" y="0"/>
          <a:ext cx="0" cy="0"/>
          <a:chOff x="0" y="0"/>
          <a:chExt cx="0" cy="0"/>
        </a:xfrm>
      </p:grpSpPr>
      <p:sp>
        <p:nvSpPr>
          <p:cNvPr id="162" name="Google Shape;162;p23"/>
          <p:cNvSpPr txBox="1">
            <a:spLocks noGrp="1"/>
          </p:cNvSpPr>
          <p:nvPr>
            <p:ph type="title"/>
          </p:nvPr>
        </p:nvSpPr>
        <p:spPr>
          <a:xfrm>
            <a:off x="457200" y="205978"/>
            <a:ext cx="8229600" cy="79504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2"/>
              </a:buClr>
              <a:buSzPts val="2800"/>
              <a:buFont typeface="Arial"/>
              <a:buNone/>
              <a:defRPr>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3" name="Google Shape;163;p23"/>
          <p:cNvSpPr txBox="1">
            <a:spLocks noGrp="1"/>
          </p:cNvSpPr>
          <p:nvPr>
            <p:ph type="ftr" idx="11"/>
          </p:nvPr>
        </p:nvSpPr>
        <p:spPr>
          <a:xfrm>
            <a:off x="457200" y="4668182"/>
            <a:ext cx="3171637" cy="163659"/>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4" name="Google Shape;164;p23"/>
          <p:cNvSpPr txBox="1">
            <a:spLocks noGrp="1"/>
          </p:cNvSpPr>
          <p:nvPr>
            <p:ph type="sldNum" idx="12"/>
          </p:nvPr>
        </p:nvSpPr>
        <p:spPr>
          <a:xfrm>
            <a:off x="8484446" y="4599171"/>
            <a:ext cx="324663" cy="238385"/>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165" name="Google Shape;165;p23"/>
          <p:cNvSpPr txBox="1">
            <a:spLocks noGrp="1"/>
          </p:cNvSpPr>
          <p:nvPr>
            <p:ph type="body" idx="1"/>
          </p:nvPr>
        </p:nvSpPr>
        <p:spPr>
          <a:xfrm>
            <a:off x="462829" y="856348"/>
            <a:ext cx="8223972" cy="471488"/>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400"/>
              </a:spcBef>
              <a:spcAft>
                <a:spcPts val="0"/>
              </a:spcAft>
              <a:buSzPts val="2000"/>
              <a:buNone/>
              <a:defRPr sz="2000">
                <a:solidFill>
                  <a:schemeClr val="dk2"/>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grpSp>
        <p:nvGrpSpPr>
          <p:cNvPr id="173" name="Google Shape;173;p23"/>
          <p:cNvGrpSpPr/>
          <p:nvPr/>
        </p:nvGrpSpPr>
        <p:grpSpPr>
          <a:xfrm>
            <a:off x="1494485" y="1806930"/>
            <a:ext cx="6410728" cy="2382158"/>
            <a:chOff x="1230149" y="1502305"/>
            <a:chExt cx="6822566" cy="2535193"/>
          </a:xfrm>
        </p:grpSpPr>
        <p:sp>
          <p:nvSpPr>
            <p:cNvPr id="174" name="Google Shape;174;p23"/>
            <p:cNvSpPr/>
            <p:nvPr/>
          </p:nvSpPr>
          <p:spPr>
            <a:xfrm>
              <a:off x="5201532" y="1815349"/>
              <a:ext cx="580162" cy="580163"/>
            </a:xfrm>
            <a:prstGeom prst="ellipse">
              <a:avLst/>
            </a:prstGeom>
            <a:solidFill>
              <a:schemeClr val="accent4"/>
            </a:solidFill>
            <a:ln>
              <a:noFill/>
            </a:ln>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75" name="Google Shape;175;p23"/>
            <p:cNvSpPr/>
            <p:nvPr/>
          </p:nvSpPr>
          <p:spPr>
            <a:xfrm rot="5400000">
              <a:off x="6930107" y="1411918"/>
              <a:ext cx="1032222" cy="1212995"/>
            </a:xfrm>
            <a:custGeom>
              <a:avLst/>
              <a:gdLst/>
              <a:ahLst/>
              <a:cxnLst/>
              <a:rect l="l" t="t" r="r" b="b"/>
              <a:pathLst>
                <a:path w="2658" h="2470" extrusionOk="0">
                  <a:moveTo>
                    <a:pt x="1782" y="0"/>
                  </a:moveTo>
                  <a:lnTo>
                    <a:pt x="1782" y="0"/>
                  </a:lnTo>
                  <a:cubicBezTo>
                    <a:pt x="1782" y="438"/>
                    <a:pt x="1782" y="438"/>
                    <a:pt x="1782" y="438"/>
                  </a:cubicBezTo>
                  <a:cubicBezTo>
                    <a:pt x="1469" y="438"/>
                    <a:pt x="1469" y="438"/>
                    <a:pt x="1469" y="438"/>
                  </a:cubicBezTo>
                  <a:cubicBezTo>
                    <a:pt x="688" y="438"/>
                    <a:pt x="375" y="781"/>
                    <a:pt x="375" y="1219"/>
                  </a:cubicBezTo>
                  <a:cubicBezTo>
                    <a:pt x="375" y="1719"/>
                    <a:pt x="719" y="2032"/>
                    <a:pt x="1469" y="2032"/>
                  </a:cubicBezTo>
                  <a:cubicBezTo>
                    <a:pt x="2188" y="2032"/>
                    <a:pt x="2188" y="2032"/>
                    <a:pt x="2188" y="2032"/>
                  </a:cubicBezTo>
                  <a:cubicBezTo>
                    <a:pt x="2188" y="2469"/>
                    <a:pt x="2188" y="2469"/>
                    <a:pt x="2188" y="2469"/>
                  </a:cubicBezTo>
                  <a:cubicBezTo>
                    <a:pt x="2657" y="2469"/>
                    <a:pt x="2657" y="2469"/>
                    <a:pt x="2657" y="2469"/>
                  </a:cubicBezTo>
                  <a:cubicBezTo>
                    <a:pt x="1500" y="2469"/>
                    <a:pt x="1500" y="2469"/>
                    <a:pt x="1500" y="2469"/>
                  </a:cubicBezTo>
                  <a:cubicBezTo>
                    <a:pt x="438" y="2469"/>
                    <a:pt x="0" y="1938"/>
                    <a:pt x="0" y="1219"/>
                  </a:cubicBezTo>
                  <a:cubicBezTo>
                    <a:pt x="0" y="532"/>
                    <a:pt x="407" y="0"/>
                    <a:pt x="1469" y="0"/>
                  </a:cubicBezTo>
                  <a:lnTo>
                    <a:pt x="1782" y="0"/>
                  </a:lnTo>
                </a:path>
              </a:pathLst>
            </a:custGeom>
            <a:solidFill>
              <a:srgbClr val="D8D8D8"/>
            </a:solidFill>
            <a:ln>
              <a:noFill/>
            </a:ln>
          </p:spPr>
          <p:txBody>
            <a:bodyPr spcFirstLastPara="1" wrap="square" lIns="91400" tIns="45700" rIns="91400"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6" name="Google Shape;176;p23"/>
            <p:cNvSpPr/>
            <p:nvPr/>
          </p:nvSpPr>
          <p:spPr>
            <a:xfrm rot="5400000">
              <a:off x="6032881" y="2178687"/>
              <a:ext cx="849059" cy="1197832"/>
            </a:xfrm>
            <a:custGeom>
              <a:avLst/>
              <a:gdLst/>
              <a:ahLst/>
              <a:cxnLst/>
              <a:rect l="l" t="t" r="r" b="b"/>
              <a:pathLst>
                <a:path w="2187" h="2438" extrusionOk="0">
                  <a:moveTo>
                    <a:pt x="750" y="0"/>
                  </a:moveTo>
                  <a:lnTo>
                    <a:pt x="750" y="0"/>
                  </a:lnTo>
                  <a:cubicBezTo>
                    <a:pt x="1780" y="0"/>
                    <a:pt x="2186" y="500"/>
                    <a:pt x="2186" y="1187"/>
                  </a:cubicBezTo>
                  <a:cubicBezTo>
                    <a:pt x="2186" y="1906"/>
                    <a:pt x="1749" y="2437"/>
                    <a:pt x="719" y="2437"/>
                  </a:cubicBezTo>
                  <a:cubicBezTo>
                    <a:pt x="0" y="2437"/>
                    <a:pt x="0" y="2437"/>
                    <a:pt x="0" y="2437"/>
                  </a:cubicBezTo>
                  <a:cubicBezTo>
                    <a:pt x="469" y="2437"/>
                    <a:pt x="469" y="2437"/>
                    <a:pt x="469" y="2437"/>
                  </a:cubicBezTo>
                  <a:cubicBezTo>
                    <a:pt x="469" y="2031"/>
                    <a:pt x="469" y="2031"/>
                    <a:pt x="469" y="2031"/>
                  </a:cubicBezTo>
                  <a:cubicBezTo>
                    <a:pt x="750" y="2031"/>
                    <a:pt x="750" y="2031"/>
                    <a:pt x="750" y="2031"/>
                  </a:cubicBezTo>
                  <a:cubicBezTo>
                    <a:pt x="1499" y="2031"/>
                    <a:pt x="1843" y="1687"/>
                    <a:pt x="1843" y="1218"/>
                  </a:cubicBezTo>
                  <a:cubicBezTo>
                    <a:pt x="1843" y="750"/>
                    <a:pt x="1499" y="437"/>
                    <a:pt x="750" y="437"/>
                  </a:cubicBezTo>
                  <a:cubicBezTo>
                    <a:pt x="469" y="437"/>
                    <a:pt x="469" y="437"/>
                    <a:pt x="469" y="437"/>
                  </a:cubicBezTo>
                  <a:cubicBezTo>
                    <a:pt x="0" y="437"/>
                    <a:pt x="0" y="437"/>
                    <a:pt x="0" y="437"/>
                  </a:cubicBezTo>
                  <a:cubicBezTo>
                    <a:pt x="0" y="0"/>
                    <a:pt x="0" y="0"/>
                    <a:pt x="0" y="0"/>
                  </a:cubicBezTo>
                  <a:lnTo>
                    <a:pt x="750" y="0"/>
                  </a:lnTo>
                </a:path>
              </a:pathLst>
            </a:custGeom>
            <a:solidFill>
              <a:schemeClr val="accent5"/>
            </a:solidFill>
            <a:ln>
              <a:noFill/>
            </a:ln>
          </p:spPr>
          <p:txBody>
            <a:bodyPr spcFirstLastPara="1" wrap="square" lIns="91400" tIns="45700" rIns="91400"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7" name="Google Shape;177;p23"/>
            <p:cNvSpPr/>
            <p:nvPr/>
          </p:nvSpPr>
          <p:spPr>
            <a:xfrm rot="5400000">
              <a:off x="4773276" y="1588970"/>
              <a:ext cx="1371160" cy="1197832"/>
            </a:xfrm>
            <a:custGeom>
              <a:avLst/>
              <a:gdLst/>
              <a:ahLst/>
              <a:cxnLst/>
              <a:rect l="l" t="t" r="r" b="b"/>
              <a:pathLst>
                <a:path w="3532" h="2437" extrusionOk="0">
                  <a:moveTo>
                    <a:pt x="2657" y="0"/>
                  </a:moveTo>
                  <a:lnTo>
                    <a:pt x="2657" y="0"/>
                  </a:lnTo>
                  <a:cubicBezTo>
                    <a:pt x="2657" y="406"/>
                    <a:pt x="2657" y="406"/>
                    <a:pt x="2657" y="406"/>
                  </a:cubicBezTo>
                  <a:cubicBezTo>
                    <a:pt x="2188" y="406"/>
                    <a:pt x="2188" y="406"/>
                    <a:pt x="2188" y="406"/>
                  </a:cubicBezTo>
                  <a:cubicBezTo>
                    <a:pt x="1469" y="406"/>
                    <a:pt x="1469" y="406"/>
                    <a:pt x="1469" y="406"/>
                  </a:cubicBezTo>
                  <a:cubicBezTo>
                    <a:pt x="688" y="406"/>
                    <a:pt x="375" y="750"/>
                    <a:pt x="375" y="1187"/>
                  </a:cubicBezTo>
                  <a:cubicBezTo>
                    <a:pt x="375" y="1687"/>
                    <a:pt x="719" y="2000"/>
                    <a:pt x="1469" y="2000"/>
                  </a:cubicBezTo>
                  <a:cubicBezTo>
                    <a:pt x="1750" y="2000"/>
                    <a:pt x="1750" y="2000"/>
                    <a:pt x="1750" y="2000"/>
                  </a:cubicBezTo>
                  <a:cubicBezTo>
                    <a:pt x="1750" y="2436"/>
                    <a:pt x="1750" y="2436"/>
                    <a:pt x="1750" y="2436"/>
                  </a:cubicBezTo>
                  <a:cubicBezTo>
                    <a:pt x="3531" y="2436"/>
                    <a:pt x="3531" y="2436"/>
                    <a:pt x="3531" y="2436"/>
                  </a:cubicBezTo>
                  <a:cubicBezTo>
                    <a:pt x="1500" y="2436"/>
                    <a:pt x="1500" y="2436"/>
                    <a:pt x="1500" y="2436"/>
                  </a:cubicBezTo>
                  <a:cubicBezTo>
                    <a:pt x="438" y="2436"/>
                    <a:pt x="0" y="1906"/>
                    <a:pt x="0" y="1187"/>
                  </a:cubicBezTo>
                  <a:cubicBezTo>
                    <a:pt x="0" y="500"/>
                    <a:pt x="407" y="0"/>
                    <a:pt x="1469" y="0"/>
                  </a:cubicBezTo>
                  <a:lnTo>
                    <a:pt x="2657" y="0"/>
                  </a:lnTo>
                </a:path>
              </a:pathLst>
            </a:custGeom>
            <a:solidFill>
              <a:schemeClr val="accent4"/>
            </a:solidFill>
            <a:ln>
              <a:noFill/>
            </a:ln>
          </p:spPr>
          <p:txBody>
            <a:bodyPr spcFirstLastPara="1" wrap="square" lIns="91400" tIns="45700" rIns="91400"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8" name="Google Shape;178;p23"/>
            <p:cNvSpPr/>
            <p:nvPr/>
          </p:nvSpPr>
          <p:spPr>
            <a:xfrm rot="5400000">
              <a:off x="3788294" y="2254986"/>
              <a:ext cx="1359178" cy="1212995"/>
            </a:xfrm>
            <a:custGeom>
              <a:avLst/>
              <a:gdLst/>
              <a:ahLst/>
              <a:cxnLst/>
              <a:rect l="l" t="t" r="r" b="b"/>
              <a:pathLst>
                <a:path w="3500" h="2469" extrusionOk="0">
                  <a:moveTo>
                    <a:pt x="2062" y="0"/>
                  </a:moveTo>
                  <a:lnTo>
                    <a:pt x="2062" y="0"/>
                  </a:lnTo>
                  <a:cubicBezTo>
                    <a:pt x="3093" y="0"/>
                    <a:pt x="3499" y="530"/>
                    <a:pt x="3499" y="1186"/>
                  </a:cubicBezTo>
                  <a:cubicBezTo>
                    <a:pt x="3499" y="1905"/>
                    <a:pt x="3062" y="2468"/>
                    <a:pt x="2031" y="2468"/>
                  </a:cubicBezTo>
                  <a:cubicBezTo>
                    <a:pt x="0" y="2468"/>
                    <a:pt x="0" y="2468"/>
                    <a:pt x="0" y="2468"/>
                  </a:cubicBezTo>
                  <a:cubicBezTo>
                    <a:pt x="1781" y="2468"/>
                    <a:pt x="1781" y="2468"/>
                    <a:pt x="1781" y="2468"/>
                  </a:cubicBezTo>
                  <a:cubicBezTo>
                    <a:pt x="1781" y="2030"/>
                    <a:pt x="1781" y="2030"/>
                    <a:pt x="1781" y="2030"/>
                  </a:cubicBezTo>
                  <a:cubicBezTo>
                    <a:pt x="2062" y="2030"/>
                    <a:pt x="2062" y="2030"/>
                    <a:pt x="2062" y="2030"/>
                  </a:cubicBezTo>
                  <a:cubicBezTo>
                    <a:pt x="2812" y="2030"/>
                    <a:pt x="3156" y="1718"/>
                    <a:pt x="3156" y="1218"/>
                  </a:cubicBezTo>
                  <a:cubicBezTo>
                    <a:pt x="3156" y="780"/>
                    <a:pt x="2812" y="436"/>
                    <a:pt x="2062" y="436"/>
                  </a:cubicBezTo>
                  <a:cubicBezTo>
                    <a:pt x="1781" y="436"/>
                    <a:pt x="1781" y="436"/>
                    <a:pt x="1781" y="436"/>
                  </a:cubicBezTo>
                  <a:cubicBezTo>
                    <a:pt x="0" y="436"/>
                    <a:pt x="0" y="436"/>
                    <a:pt x="0" y="436"/>
                  </a:cubicBezTo>
                  <a:cubicBezTo>
                    <a:pt x="0" y="0"/>
                    <a:pt x="0" y="0"/>
                    <a:pt x="0" y="0"/>
                  </a:cubicBezTo>
                  <a:lnTo>
                    <a:pt x="2062" y="0"/>
                  </a:lnTo>
                </a:path>
              </a:pathLst>
            </a:custGeom>
            <a:solidFill>
              <a:schemeClr val="accent3"/>
            </a:solidFill>
            <a:ln>
              <a:noFill/>
            </a:ln>
          </p:spPr>
          <p:txBody>
            <a:bodyPr spcFirstLastPara="1" wrap="square" lIns="91400" tIns="45700" rIns="91400"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9" name="Google Shape;179;p23"/>
            <p:cNvSpPr/>
            <p:nvPr/>
          </p:nvSpPr>
          <p:spPr>
            <a:xfrm rot="5400000">
              <a:off x="2551275" y="1831192"/>
              <a:ext cx="1855604" cy="1197832"/>
            </a:xfrm>
            <a:custGeom>
              <a:avLst/>
              <a:gdLst/>
              <a:ahLst/>
              <a:cxnLst/>
              <a:rect l="l" t="t" r="r" b="b"/>
              <a:pathLst>
                <a:path w="4782" h="2439" extrusionOk="0">
                  <a:moveTo>
                    <a:pt x="1750" y="2438"/>
                  </a:moveTo>
                  <a:lnTo>
                    <a:pt x="1750" y="2438"/>
                  </a:lnTo>
                  <a:cubicBezTo>
                    <a:pt x="1750" y="2000"/>
                    <a:pt x="1750" y="2000"/>
                    <a:pt x="1750" y="2000"/>
                  </a:cubicBezTo>
                  <a:cubicBezTo>
                    <a:pt x="1469" y="2000"/>
                    <a:pt x="1469" y="2000"/>
                    <a:pt x="1469" y="2000"/>
                  </a:cubicBezTo>
                  <a:cubicBezTo>
                    <a:pt x="719" y="2000"/>
                    <a:pt x="375" y="1688"/>
                    <a:pt x="375" y="1188"/>
                  </a:cubicBezTo>
                  <a:cubicBezTo>
                    <a:pt x="375" y="750"/>
                    <a:pt x="688" y="438"/>
                    <a:pt x="1469" y="438"/>
                  </a:cubicBezTo>
                  <a:cubicBezTo>
                    <a:pt x="1750" y="438"/>
                    <a:pt x="1750" y="438"/>
                    <a:pt x="1750" y="438"/>
                  </a:cubicBezTo>
                  <a:cubicBezTo>
                    <a:pt x="3531" y="438"/>
                    <a:pt x="3531" y="438"/>
                    <a:pt x="3531" y="438"/>
                  </a:cubicBezTo>
                  <a:cubicBezTo>
                    <a:pt x="3531" y="0"/>
                    <a:pt x="3531" y="0"/>
                    <a:pt x="3531" y="0"/>
                  </a:cubicBezTo>
                  <a:cubicBezTo>
                    <a:pt x="1469" y="0"/>
                    <a:pt x="1469" y="0"/>
                    <a:pt x="1469" y="0"/>
                  </a:cubicBezTo>
                  <a:cubicBezTo>
                    <a:pt x="407" y="0"/>
                    <a:pt x="0" y="500"/>
                    <a:pt x="0" y="1188"/>
                  </a:cubicBezTo>
                  <a:cubicBezTo>
                    <a:pt x="0" y="1906"/>
                    <a:pt x="438" y="2438"/>
                    <a:pt x="1500" y="2438"/>
                  </a:cubicBezTo>
                  <a:cubicBezTo>
                    <a:pt x="4781" y="2438"/>
                    <a:pt x="4781" y="2438"/>
                    <a:pt x="4781" y="2438"/>
                  </a:cubicBezTo>
                  <a:lnTo>
                    <a:pt x="1750" y="2438"/>
                  </a:lnTo>
                </a:path>
              </a:pathLst>
            </a:custGeom>
            <a:solidFill>
              <a:schemeClr val="accent2"/>
            </a:solidFill>
            <a:ln>
              <a:noFill/>
            </a:ln>
          </p:spPr>
          <p:txBody>
            <a:bodyPr spcFirstLastPara="1" wrap="square" lIns="91400" tIns="45700" rIns="91400"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0" name="Google Shape;180;p23"/>
            <p:cNvSpPr/>
            <p:nvPr/>
          </p:nvSpPr>
          <p:spPr>
            <a:xfrm rot="5400000">
              <a:off x="1222673" y="2163404"/>
              <a:ext cx="2535192" cy="1212995"/>
            </a:xfrm>
            <a:custGeom>
              <a:avLst/>
              <a:gdLst/>
              <a:ahLst/>
              <a:cxnLst/>
              <a:rect l="l" t="t" r="r" b="b"/>
              <a:pathLst>
                <a:path w="6532" h="2470" extrusionOk="0">
                  <a:moveTo>
                    <a:pt x="5062" y="0"/>
                  </a:moveTo>
                  <a:lnTo>
                    <a:pt x="5062" y="0"/>
                  </a:lnTo>
                  <a:cubicBezTo>
                    <a:pt x="6124" y="0"/>
                    <a:pt x="6531" y="531"/>
                    <a:pt x="6531" y="1219"/>
                  </a:cubicBezTo>
                  <a:cubicBezTo>
                    <a:pt x="6531" y="1937"/>
                    <a:pt x="6093" y="2469"/>
                    <a:pt x="5062" y="2469"/>
                  </a:cubicBezTo>
                  <a:cubicBezTo>
                    <a:pt x="0" y="2469"/>
                    <a:pt x="0" y="2469"/>
                    <a:pt x="0" y="2469"/>
                  </a:cubicBezTo>
                  <a:cubicBezTo>
                    <a:pt x="0" y="2031"/>
                    <a:pt x="0" y="2031"/>
                    <a:pt x="0" y="2031"/>
                  </a:cubicBezTo>
                  <a:cubicBezTo>
                    <a:pt x="5062" y="2031"/>
                    <a:pt x="5062" y="2031"/>
                    <a:pt x="5062" y="2031"/>
                  </a:cubicBezTo>
                  <a:cubicBezTo>
                    <a:pt x="5843" y="2031"/>
                    <a:pt x="6156" y="1719"/>
                    <a:pt x="6156" y="1219"/>
                  </a:cubicBezTo>
                  <a:cubicBezTo>
                    <a:pt x="6156" y="781"/>
                    <a:pt x="5843" y="438"/>
                    <a:pt x="5062" y="438"/>
                  </a:cubicBezTo>
                  <a:cubicBezTo>
                    <a:pt x="4781" y="438"/>
                    <a:pt x="4781" y="438"/>
                    <a:pt x="4781" y="438"/>
                  </a:cubicBezTo>
                  <a:cubicBezTo>
                    <a:pt x="1750" y="438"/>
                    <a:pt x="1750" y="438"/>
                    <a:pt x="1750" y="438"/>
                  </a:cubicBezTo>
                  <a:cubicBezTo>
                    <a:pt x="1750" y="0"/>
                    <a:pt x="1750" y="0"/>
                    <a:pt x="1750" y="0"/>
                  </a:cubicBezTo>
                  <a:lnTo>
                    <a:pt x="5062" y="0"/>
                  </a:lnTo>
                </a:path>
              </a:pathLst>
            </a:custGeom>
            <a:solidFill>
              <a:schemeClr val="accent1"/>
            </a:solidFill>
            <a:ln>
              <a:noFill/>
            </a:ln>
          </p:spPr>
          <p:txBody>
            <a:bodyPr spcFirstLastPara="1" wrap="square" lIns="91400" tIns="45700" rIns="91400"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1" name="Google Shape;181;p23"/>
            <p:cNvSpPr/>
            <p:nvPr/>
          </p:nvSpPr>
          <p:spPr>
            <a:xfrm>
              <a:off x="2231158" y="3159978"/>
              <a:ext cx="580162" cy="580163"/>
            </a:xfrm>
            <a:prstGeom prst="ellipse">
              <a:avLst/>
            </a:prstGeom>
            <a:solidFill>
              <a:schemeClr val="accent1"/>
            </a:solidFill>
            <a:ln>
              <a:noFill/>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82" name="Google Shape;182;p23"/>
            <p:cNvSpPr/>
            <p:nvPr/>
          </p:nvSpPr>
          <p:spPr>
            <a:xfrm>
              <a:off x="3222632" y="1815349"/>
              <a:ext cx="580162" cy="580163"/>
            </a:xfrm>
            <a:prstGeom prst="ellipse">
              <a:avLst/>
            </a:prstGeom>
            <a:solidFill>
              <a:schemeClr val="accent2"/>
            </a:solidFill>
            <a:ln>
              <a:noFill/>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83" name="Google Shape;183;p23"/>
            <p:cNvSpPr/>
            <p:nvPr/>
          </p:nvSpPr>
          <p:spPr>
            <a:xfrm>
              <a:off x="4213086" y="2720587"/>
              <a:ext cx="580162" cy="580163"/>
            </a:xfrm>
            <a:prstGeom prst="ellipse">
              <a:avLst/>
            </a:prstGeom>
            <a:solidFill>
              <a:schemeClr val="accent3"/>
            </a:solidFill>
            <a:ln>
              <a:noFill/>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84" name="Google Shape;184;p23"/>
            <p:cNvSpPr/>
            <p:nvPr/>
          </p:nvSpPr>
          <p:spPr>
            <a:xfrm>
              <a:off x="7184483" y="1815349"/>
              <a:ext cx="580162" cy="580163"/>
            </a:xfrm>
            <a:prstGeom prst="ellipse">
              <a:avLst/>
            </a:prstGeom>
            <a:solidFill>
              <a:srgbClr val="D8D8D8"/>
            </a:solidFill>
            <a:ln>
              <a:noFill/>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85" name="Google Shape;185;p23"/>
            <p:cNvSpPr/>
            <p:nvPr/>
          </p:nvSpPr>
          <p:spPr>
            <a:xfrm>
              <a:off x="6208002" y="2388452"/>
              <a:ext cx="580162" cy="580163"/>
            </a:xfrm>
            <a:prstGeom prst="ellipse">
              <a:avLst/>
            </a:prstGeom>
            <a:solidFill>
              <a:schemeClr val="accent5"/>
            </a:solidFill>
            <a:ln>
              <a:noFill/>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86" name="Google Shape;186;p23"/>
            <p:cNvSpPr/>
            <p:nvPr/>
          </p:nvSpPr>
          <p:spPr>
            <a:xfrm>
              <a:off x="1230149" y="1525824"/>
              <a:ext cx="580162" cy="580163"/>
            </a:xfrm>
            <a:prstGeom prst="ellipse">
              <a:avLst/>
            </a:prstGeom>
            <a:solidFill>
              <a:schemeClr val="accent1"/>
            </a:solidFill>
            <a:ln>
              <a:noFill/>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eam">
  <p:cSld name="Team">
    <p:spTree>
      <p:nvGrpSpPr>
        <p:cNvPr id="1" name="Shape 187"/>
        <p:cNvGrpSpPr/>
        <p:nvPr/>
      </p:nvGrpSpPr>
      <p:grpSpPr>
        <a:xfrm>
          <a:off x="0" y="0"/>
          <a:ext cx="0" cy="0"/>
          <a:chOff x="0" y="0"/>
          <a:chExt cx="0" cy="0"/>
        </a:xfrm>
      </p:grpSpPr>
      <p:sp>
        <p:nvSpPr>
          <p:cNvPr id="188" name="Google Shape;188;p24"/>
          <p:cNvSpPr txBox="1">
            <a:spLocks noGrp="1"/>
          </p:cNvSpPr>
          <p:nvPr>
            <p:ph type="title"/>
          </p:nvPr>
        </p:nvSpPr>
        <p:spPr>
          <a:xfrm>
            <a:off x="457200" y="205978"/>
            <a:ext cx="8229600" cy="79504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9" name="Google Shape;189;p24"/>
          <p:cNvSpPr txBox="1">
            <a:spLocks noGrp="1"/>
          </p:cNvSpPr>
          <p:nvPr>
            <p:ph type="ftr" idx="11"/>
          </p:nvPr>
        </p:nvSpPr>
        <p:spPr>
          <a:xfrm>
            <a:off x="457200" y="4668182"/>
            <a:ext cx="3171637" cy="163659"/>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0" name="Google Shape;190;p24"/>
          <p:cNvSpPr txBox="1">
            <a:spLocks noGrp="1"/>
          </p:cNvSpPr>
          <p:nvPr>
            <p:ph type="sldNum" idx="12"/>
          </p:nvPr>
        </p:nvSpPr>
        <p:spPr>
          <a:xfrm>
            <a:off x="8484446" y="4599171"/>
            <a:ext cx="324663" cy="238385"/>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191" name="Google Shape;191;p24"/>
          <p:cNvSpPr>
            <a:spLocks noGrp="1"/>
          </p:cNvSpPr>
          <p:nvPr>
            <p:ph type="pic" idx="2"/>
          </p:nvPr>
        </p:nvSpPr>
        <p:spPr>
          <a:xfrm>
            <a:off x="967720" y="1904982"/>
            <a:ext cx="1366836" cy="1372334"/>
          </a:xfrm>
          <a:prstGeom prst="rect">
            <a:avLst/>
          </a:prstGeom>
          <a:noFill/>
          <a:ln>
            <a:noFill/>
          </a:ln>
        </p:spPr>
      </p:sp>
      <p:sp>
        <p:nvSpPr>
          <p:cNvPr id="192" name="Google Shape;192;p24"/>
          <p:cNvSpPr>
            <a:spLocks noGrp="1"/>
          </p:cNvSpPr>
          <p:nvPr>
            <p:ph type="pic" idx="3"/>
          </p:nvPr>
        </p:nvSpPr>
        <p:spPr>
          <a:xfrm>
            <a:off x="2922561" y="1904982"/>
            <a:ext cx="1366836" cy="1372333"/>
          </a:xfrm>
          <a:prstGeom prst="rect">
            <a:avLst/>
          </a:prstGeom>
          <a:noFill/>
          <a:ln>
            <a:noFill/>
          </a:ln>
        </p:spPr>
      </p:sp>
      <p:sp>
        <p:nvSpPr>
          <p:cNvPr id="193" name="Google Shape;193;p24"/>
          <p:cNvSpPr>
            <a:spLocks noGrp="1"/>
          </p:cNvSpPr>
          <p:nvPr>
            <p:ph type="pic" idx="4"/>
          </p:nvPr>
        </p:nvSpPr>
        <p:spPr>
          <a:xfrm>
            <a:off x="4912395" y="1904982"/>
            <a:ext cx="1366836" cy="1372333"/>
          </a:xfrm>
          <a:prstGeom prst="rect">
            <a:avLst/>
          </a:prstGeom>
          <a:noFill/>
          <a:ln>
            <a:noFill/>
          </a:ln>
        </p:spPr>
      </p:sp>
      <p:sp>
        <p:nvSpPr>
          <p:cNvPr id="194" name="Google Shape;194;p24"/>
          <p:cNvSpPr>
            <a:spLocks noGrp="1"/>
          </p:cNvSpPr>
          <p:nvPr>
            <p:ph type="pic" idx="5"/>
          </p:nvPr>
        </p:nvSpPr>
        <p:spPr>
          <a:xfrm>
            <a:off x="6851304" y="1904982"/>
            <a:ext cx="1366836" cy="1372333"/>
          </a:xfrm>
          <a:prstGeom prst="rect">
            <a:avLst/>
          </a:prstGeom>
          <a:noFill/>
          <a:ln>
            <a:noFill/>
          </a:ln>
        </p:spPr>
      </p:sp>
      <p:sp>
        <p:nvSpPr>
          <p:cNvPr id="195" name="Google Shape;195;p24"/>
          <p:cNvSpPr txBox="1">
            <a:spLocks noGrp="1"/>
          </p:cNvSpPr>
          <p:nvPr>
            <p:ph type="body" idx="1"/>
          </p:nvPr>
        </p:nvSpPr>
        <p:spPr>
          <a:xfrm>
            <a:off x="967720" y="3273252"/>
            <a:ext cx="1366838" cy="468615"/>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320"/>
              </a:spcBef>
              <a:spcAft>
                <a:spcPts val="0"/>
              </a:spcAft>
              <a:buSzPts val="1600"/>
              <a:buNone/>
              <a:defRPr sz="1600" b="1">
                <a:solidFill>
                  <a:schemeClr val="dk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96" name="Google Shape;196;p24"/>
          <p:cNvSpPr txBox="1">
            <a:spLocks noGrp="1"/>
          </p:cNvSpPr>
          <p:nvPr>
            <p:ph type="body" idx="6"/>
          </p:nvPr>
        </p:nvSpPr>
        <p:spPr>
          <a:xfrm>
            <a:off x="967721" y="3752164"/>
            <a:ext cx="1366836" cy="189309"/>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80"/>
              </a:spcBef>
              <a:spcAft>
                <a:spcPts val="0"/>
              </a:spcAft>
              <a:buSzPts val="900"/>
              <a:buNone/>
              <a:defRPr sz="900">
                <a:solidFill>
                  <a:schemeClr val="dk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97" name="Google Shape;197;p24"/>
          <p:cNvSpPr txBox="1">
            <a:spLocks noGrp="1"/>
          </p:cNvSpPr>
          <p:nvPr>
            <p:ph type="body" idx="7"/>
          </p:nvPr>
        </p:nvSpPr>
        <p:spPr>
          <a:xfrm>
            <a:off x="2927845" y="3277315"/>
            <a:ext cx="1366838" cy="468615"/>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320"/>
              </a:spcBef>
              <a:spcAft>
                <a:spcPts val="0"/>
              </a:spcAft>
              <a:buSzPts val="1600"/>
              <a:buNone/>
              <a:defRPr sz="1600" b="1">
                <a:solidFill>
                  <a:schemeClr val="dk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98" name="Google Shape;198;p24"/>
          <p:cNvSpPr txBox="1">
            <a:spLocks noGrp="1"/>
          </p:cNvSpPr>
          <p:nvPr>
            <p:ph type="body" idx="8"/>
          </p:nvPr>
        </p:nvSpPr>
        <p:spPr>
          <a:xfrm>
            <a:off x="2927845" y="3748470"/>
            <a:ext cx="1370013" cy="189309"/>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80"/>
              </a:spcBef>
              <a:spcAft>
                <a:spcPts val="0"/>
              </a:spcAft>
              <a:buSzPts val="900"/>
              <a:buNone/>
              <a:defRPr sz="900">
                <a:solidFill>
                  <a:schemeClr val="dk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99" name="Google Shape;199;p24"/>
          <p:cNvSpPr txBox="1">
            <a:spLocks noGrp="1"/>
          </p:cNvSpPr>
          <p:nvPr>
            <p:ph type="body" idx="9"/>
          </p:nvPr>
        </p:nvSpPr>
        <p:spPr>
          <a:xfrm>
            <a:off x="4912393" y="3277315"/>
            <a:ext cx="1366838" cy="468615"/>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320"/>
              </a:spcBef>
              <a:spcAft>
                <a:spcPts val="0"/>
              </a:spcAft>
              <a:buSzPts val="1600"/>
              <a:buNone/>
              <a:defRPr sz="1600" b="1">
                <a:solidFill>
                  <a:schemeClr val="dk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00" name="Google Shape;200;p24"/>
          <p:cNvSpPr txBox="1">
            <a:spLocks noGrp="1"/>
          </p:cNvSpPr>
          <p:nvPr>
            <p:ph type="body" idx="13"/>
          </p:nvPr>
        </p:nvSpPr>
        <p:spPr>
          <a:xfrm>
            <a:off x="4912394" y="3747016"/>
            <a:ext cx="1370013" cy="189309"/>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80"/>
              </a:spcBef>
              <a:spcAft>
                <a:spcPts val="0"/>
              </a:spcAft>
              <a:buSzPts val="900"/>
              <a:buNone/>
              <a:defRPr sz="900">
                <a:solidFill>
                  <a:schemeClr val="dk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01" name="Google Shape;201;p24"/>
          <p:cNvSpPr txBox="1">
            <a:spLocks noGrp="1"/>
          </p:cNvSpPr>
          <p:nvPr>
            <p:ph type="body" idx="14"/>
          </p:nvPr>
        </p:nvSpPr>
        <p:spPr>
          <a:xfrm>
            <a:off x="6851304" y="3273252"/>
            <a:ext cx="1366838" cy="468615"/>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320"/>
              </a:spcBef>
              <a:spcAft>
                <a:spcPts val="0"/>
              </a:spcAft>
              <a:buSzPts val="1600"/>
              <a:buNone/>
              <a:defRPr sz="1600" b="1">
                <a:solidFill>
                  <a:schemeClr val="dk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02" name="Google Shape;202;p24"/>
          <p:cNvSpPr txBox="1">
            <a:spLocks noGrp="1"/>
          </p:cNvSpPr>
          <p:nvPr>
            <p:ph type="body" idx="15"/>
          </p:nvPr>
        </p:nvSpPr>
        <p:spPr>
          <a:xfrm>
            <a:off x="6851305" y="3741867"/>
            <a:ext cx="1366836" cy="189309"/>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80"/>
              </a:spcBef>
              <a:spcAft>
                <a:spcPts val="0"/>
              </a:spcAft>
              <a:buSzPts val="900"/>
              <a:buNone/>
              <a:defRPr sz="900">
                <a:solidFill>
                  <a:schemeClr val="dk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03" name="Google Shape;203;p24"/>
          <p:cNvSpPr txBox="1">
            <a:spLocks noGrp="1"/>
          </p:cNvSpPr>
          <p:nvPr>
            <p:ph type="body" idx="16"/>
          </p:nvPr>
        </p:nvSpPr>
        <p:spPr>
          <a:xfrm>
            <a:off x="462830" y="856348"/>
            <a:ext cx="8223971" cy="471488"/>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400"/>
              </a:spcBef>
              <a:spcAft>
                <a:spcPts val="0"/>
              </a:spcAft>
              <a:buSzPts val="2000"/>
              <a:buNone/>
              <a:defRPr sz="2000">
                <a:solidFill>
                  <a:schemeClr val="dk2"/>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Icon List">
  <p:cSld name="Icon List">
    <p:bg>
      <p:bgPr>
        <a:solidFill>
          <a:srgbClr val="665851"/>
        </a:solidFill>
        <a:effectLst/>
      </p:bgPr>
    </p:bg>
    <p:spTree>
      <p:nvGrpSpPr>
        <p:cNvPr id="1" name="Shape 204"/>
        <p:cNvGrpSpPr/>
        <p:nvPr/>
      </p:nvGrpSpPr>
      <p:grpSpPr>
        <a:xfrm>
          <a:off x="0" y="0"/>
          <a:ext cx="0" cy="0"/>
          <a:chOff x="0" y="0"/>
          <a:chExt cx="0" cy="0"/>
        </a:xfrm>
      </p:grpSpPr>
      <p:sp>
        <p:nvSpPr>
          <p:cNvPr id="205" name="Google Shape;205;p25"/>
          <p:cNvSpPr txBox="1">
            <a:spLocks noGrp="1"/>
          </p:cNvSpPr>
          <p:nvPr>
            <p:ph type="title"/>
          </p:nvPr>
        </p:nvSpPr>
        <p:spPr>
          <a:xfrm>
            <a:off x="457200" y="205978"/>
            <a:ext cx="8229600" cy="79504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28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6" name="Google Shape;206;p25"/>
          <p:cNvSpPr txBox="1">
            <a:spLocks noGrp="1"/>
          </p:cNvSpPr>
          <p:nvPr>
            <p:ph type="ftr" idx="11"/>
          </p:nvPr>
        </p:nvSpPr>
        <p:spPr>
          <a:xfrm>
            <a:off x="457200" y="4668182"/>
            <a:ext cx="3171637" cy="163659"/>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solidFill>
                  <a:srgbClr val="FFFF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7" name="Google Shape;207;p25"/>
          <p:cNvSpPr txBox="1">
            <a:spLocks noGrp="1"/>
          </p:cNvSpPr>
          <p:nvPr>
            <p:ph type="sldNum" idx="12"/>
          </p:nvPr>
        </p:nvSpPr>
        <p:spPr>
          <a:xfrm>
            <a:off x="8484446" y="4599171"/>
            <a:ext cx="324663" cy="238385"/>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208" name="Google Shape;208;p25"/>
          <p:cNvSpPr/>
          <p:nvPr/>
        </p:nvSpPr>
        <p:spPr>
          <a:xfrm rot="10800000" flipH="1">
            <a:off x="1737691" y="3364551"/>
            <a:ext cx="80929" cy="505501"/>
          </a:xfrm>
          <a:prstGeom prst="round2SameRect">
            <a:avLst>
              <a:gd name="adj1" fmla="val 50000"/>
              <a:gd name="adj2" fmla="val 50000"/>
            </a:avLst>
          </a:prstGeom>
          <a:solidFill>
            <a:schemeClr val="accent4"/>
          </a:solidFill>
          <a:ln>
            <a:noFill/>
          </a:ln>
        </p:spPr>
        <p:txBody>
          <a:bodyPr spcFirstLastPara="1" wrap="square" lIns="164600" tIns="82300" rIns="164600" bIns="82300"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lt1"/>
              </a:solidFill>
              <a:latin typeface="Arial"/>
              <a:ea typeface="Arial"/>
              <a:cs typeface="Arial"/>
              <a:sym typeface="Arial"/>
            </a:endParaRPr>
          </a:p>
        </p:txBody>
      </p:sp>
      <p:sp>
        <p:nvSpPr>
          <p:cNvPr id="209" name="Google Shape;209;p25"/>
          <p:cNvSpPr/>
          <p:nvPr/>
        </p:nvSpPr>
        <p:spPr>
          <a:xfrm rot="10800000" flipH="1">
            <a:off x="1737896" y="1476888"/>
            <a:ext cx="80929" cy="505500"/>
          </a:xfrm>
          <a:prstGeom prst="round2SameRect">
            <a:avLst>
              <a:gd name="adj1" fmla="val 50000"/>
              <a:gd name="adj2" fmla="val 50000"/>
            </a:avLst>
          </a:prstGeom>
          <a:solidFill>
            <a:schemeClr val="accent1"/>
          </a:solidFill>
          <a:ln>
            <a:noFill/>
          </a:ln>
        </p:spPr>
        <p:txBody>
          <a:bodyPr spcFirstLastPara="1" wrap="square" lIns="164600" tIns="82300" rIns="164600" bIns="82300"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lt1"/>
              </a:solidFill>
              <a:latin typeface="Arial"/>
              <a:ea typeface="Arial"/>
              <a:cs typeface="Arial"/>
              <a:sym typeface="Arial"/>
            </a:endParaRPr>
          </a:p>
        </p:txBody>
      </p:sp>
      <p:sp>
        <p:nvSpPr>
          <p:cNvPr id="210" name="Google Shape;210;p25"/>
          <p:cNvSpPr/>
          <p:nvPr/>
        </p:nvSpPr>
        <p:spPr>
          <a:xfrm rot="10800000" flipH="1">
            <a:off x="1737691" y="2100843"/>
            <a:ext cx="80929" cy="505500"/>
          </a:xfrm>
          <a:prstGeom prst="round2SameRect">
            <a:avLst>
              <a:gd name="adj1" fmla="val 50000"/>
              <a:gd name="adj2" fmla="val 50000"/>
            </a:avLst>
          </a:prstGeom>
          <a:solidFill>
            <a:schemeClr val="accent2"/>
          </a:solidFill>
          <a:ln>
            <a:noFill/>
          </a:ln>
        </p:spPr>
        <p:txBody>
          <a:bodyPr spcFirstLastPara="1" wrap="square" lIns="164600" tIns="82300" rIns="164600" bIns="82300"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lt1"/>
              </a:solidFill>
              <a:latin typeface="Arial"/>
              <a:ea typeface="Arial"/>
              <a:cs typeface="Arial"/>
              <a:sym typeface="Arial"/>
            </a:endParaRPr>
          </a:p>
        </p:txBody>
      </p:sp>
      <p:sp>
        <p:nvSpPr>
          <p:cNvPr id="211" name="Google Shape;211;p25"/>
          <p:cNvSpPr/>
          <p:nvPr/>
        </p:nvSpPr>
        <p:spPr>
          <a:xfrm rot="10800000" flipH="1">
            <a:off x="1737896" y="2717548"/>
            <a:ext cx="80929" cy="505501"/>
          </a:xfrm>
          <a:prstGeom prst="round2SameRect">
            <a:avLst>
              <a:gd name="adj1" fmla="val 50000"/>
              <a:gd name="adj2" fmla="val 50000"/>
            </a:avLst>
          </a:prstGeom>
          <a:solidFill>
            <a:schemeClr val="accent3"/>
          </a:solidFill>
          <a:ln>
            <a:noFill/>
          </a:ln>
        </p:spPr>
        <p:txBody>
          <a:bodyPr spcFirstLastPara="1" wrap="square" lIns="164600" tIns="82300" rIns="164600" bIns="82300"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lt1"/>
              </a:solidFill>
              <a:latin typeface="Arial"/>
              <a:ea typeface="Arial"/>
              <a:cs typeface="Arial"/>
              <a:sym typeface="Arial"/>
            </a:endParaRPr>
          </a:p>
        </p:txBody>
      </p:sp>
      <p:sp>
        <p:nvSpPr>
          <p:cNvPr id="212" name="Google Shape;212;p25"/>
          <p:cNvSpPr/>
          <p:nvPr/>
        </p:nvSpPr>
        <p:spPr>
          <a:xfrm rot="10800000" flipH="1">
            <a:off x="1735758" y="3987643"/>
            <a:ext cx="80929" cy="505501"/>
          </a:xfrm>
          <a:prstGeom prst="round2SameRect">
            <a:avLst>
              <a:gd name="adj1" fmla="val 50000"/>
              <a:gd name="adj2" fmla="val 50000"/>
            </a:avLst>
          </a:prstGeom>
          <a:solidFill>
            <a:srgbClr val="CFC7C3"/>
          </a:solidFill>
          <a:ln>
            <a:noFill/>
          </a:ln>
        </p:spPr>
        <p:txBody>
          <a:bodyPr spcFirstLastPara="1" wrap="square" lIns="164600" tIns="82300" rIns="164600" bIns="82300"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lt1"/>
              </a:solidFill>
              <a:latin typeface="Arial"/>
              <a:ea typeface="Arial"/>
              <a:cs typeface="Arial"/>
              <a:sym typeface="Arial"/>
            </a:endParaRPr>
          </a:p>
        </p:txBody>
      </p:sp>
      <p:sp>
        <p:nvSpPr>
          <p:cNvPr id="213" name="Google Shape;213;p25"/>
          <p:cNvSpPr txBox="1">
            <a:spLocks noGrp="1"/>
          </p:cNvSpPr>
          <p:nvPr>
            <p:ph type="body" idx="1"/>
          </p:nvPr>
        </p:nvSpPr>
        <p:spPr>
          <a:xfrm>
            <a:off x="457201" y="850576"/>
            <a:ext cx="8229600" cy="471488"/>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400"/>
              </a:spcBef>
              <a:spcAft>
                <a:spcPts val="0"/>
              </a:spcAft>
              <a:buSzPts val="2000"/>
              <a:buNone/>
              <a:defRPr sz="2000">
                <a:solidFill>
                  <a:schemeClr val="lt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14" name="Google Shape;214;p25"/>
          <p:cNvSpPr txBox="1">
            <a:spLocks noGrp="1"/>
          </p:cNvSpPr>
          <p:nvPr>
            <p:ph type="body" idx="2"/>
          </p:nvPr>
        </p:nvSpPr>
        <p:spPr>
          <a:xfrm>
            <a:off x="1901440" y="1505752"/>
            <a:ext cx="6267200" cy="446485"/>
          </a:xfrm>
          <a:prstGeom prst="rect">
            <a:avLst/>
          </a:prstGeom>
          <a:noFill/>
          <a:ln>
            <a:noFill/>
          </a:ln>
        </p:spPr>
        <p:txBody>
          <a:bodyPr spcFirstLastPara="1" wrap="square" lIns="91425" tIns="45700" rIns="91425" bIns="45700" anchor="t" anchorCtr="0">
            <a:noAutofit/>
          </a:bodyPr>
          <a:lstStyle>
            <a:lvl1pPr marL="457200" marR="0" lvl="0" indent="-228600" algn="l">
              <a:lnSpc>
                <a:spcPct val="100000"/>
              </a:lnSpc>
              <a:spcBef>
                <a:spcPts val="320"/>
              </a:spcBef>
              <a:spcAft>
                <a:spcPts val="0"/>
              </a:spcAft>
              <a:buClr>
                <a:schemeClr val="accent2"/>
              </a:buClr>
              <a:buSzPts val="1600"/>
              <a:buFont typeface="Noto Sans Symbols"/>
              <a:buNone/>
              <a:defRPr sz="1600" b="0" i="0">
                <a:solidFill>
                  <a:srgbClr val="F2F2F2"/>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15" name="Google Shape;215;p25"/>
          <p:cNvSpPr txBox="1">
            <a:spLocks noGrp="1"/>
          </p:cNvSpPr>
          <p:nvPr>
            <p:ph type="body" idx="3"/>
          </p:nvPr>
        </p:nvSpPr>
        <p:spPr>
          <a:xfrm>
            <a:off x="1901440" y="2118162"/>
            <a:ext cx="6267200" cy="446485"/>
          </a:xfrm>
          <a:prstGeom prst="rect">
            <a:avLst/>
          </a:prstGeom>
          <a:noFill/>
          <a:ln>
            <a:noFill/>
          </a:ln>
        </p:spPr>
        <p:txBody>
          <a:bodyPr spcFirstLastPara="1" wrap="square" lIns="91425" tIns="45700" rIns="91425" bIns="45700" anchor="t" anchorCtr="0">
            <a:noAutofit/>
          </a:bodyPr>
          <a:lstStyle>
            <a:lvl1pPr marL="457200" marR="0" lvl="0" indent="-228600" algn="l">
              <a:lnSpc>
                <a:spcPct val="100000"/>
              </a:lnSpc>
              <a:spcBef>
                <a:spcPts val="320"/>
              </a:spcBef>
              <a:spcAft>
                <a:spcPts val="0"/>
              </a:spcAft>
              <a:buClr>
                <a:schemeClr val="accent2"/>
              </a:buClr>
              <a:buSzPts val="1600"/>
              <a:buFont typeface="Noto Sans Symbols"/>
              <a:buNone/>
              <a:defRPr sz="1600" b="0" i="0">
                <a:solidFill>
                  <a:srgbClr val="F2F2F2"/>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16" name="Google Shape;216;p25"/>
          <p:cNvSpPr txBox="1">
            <a:spLocks noGrp="1"/>
          </p:cNvSpPr>
          <p:nvPr>
            <p:ph type="body" idx="4"/>
          </p:nvPr>
        </p:nvSpPr>
        <p:spPr>
          <a:xfrm>
            <a:off x="1901440" y="2747271"/>
            <a:ext cx="6267200" cy="446485"/>
          </a:xfrm>
          <a:prstGeom prst="rect">
            <a:avLst/>
          </a:prstGeom>
          <a:noFill/>
          <a:ln>
            <a:noFill/>
          </a:ln>
        </p:spPr>
        <p:txBody>
          <a:bodyPr spcFirstLastPara="1" wrap="square" lIns="91425" tIns="45700" rIns="91425" bIns="45700" anchor="t" anchorCtr="0">
            <a:noAutofit/>
          </a:bodyPr>
          <a:lstStyle>
            <a:lvl1pPr marL="457200" marR="0" lvl="0" indent="-228600" algn="l">
              <a:lnSpc>
                <a:spcPct val="100000"/>
              </a:lnSpc>
              <a:spcBef>
                <a:spcPts val="320"/>
              </a:spcBef>
              <a:spcAft>
                <a:spcPts val="0"/>
              </a:spcAft>
              <a:buClr>
                <a:schemeClr val="accent2"/>
              </a:buClr>
              <a:buSzPts val="1600"/>
              <a:buFont typeface="Noto Sans Symbols"/>
              <a:buNone/>
              <a:defRPr sz="1600" b="0" i="0">
                <a:solidFill>
                  <a:srgbClr val="F2F2F2"/>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17" name="Google Shape;217;p25"/>
          <p:cNvSpPr txBox="1">
            <a:spLocks noGrp="1"/>
          </p:cNvSpPr>
          <p:nvPr>
            <p:ph type="body" idx="5"/>
          </p:nvPr>
        </p:nvSpPr>
        <p:spPr>
          <a:xfrm>
            <a:off x="1901440" y="3393415"/>
            <a:ext cx="6267200" cy="446485"/>
          </a:xfrm>
          <a:prstGeom prst="rect">
            <a:avLst/>
          </a:prstGeom>
          <a:noFill/>
          <a:ln>
            <a:noFill/>
          </a:ln>
        </p:spPr>
        <p:txBody>
          <a:bodyPr spcFirstLastPara="1" wrap="square" lIns="91425" tIns="45700" rIns="91425" bIns="45700" anchor="t" anchorCtr="0">
            <a:noAutofit/>
          </a:bodyPr>
          <a:lstStyle>
            <a:lvl1pPr marL="457200" marR="0" lvl="0" indent="-228600" algn="l">
              <a:lnSpc>
                <a:spcPct val="100000"/>
              </a:lnSpc>
              <a:spcBef>
                <a:spcPts val="320"/>
              </a:spcBef>
              <a:spcAft>
                <a:spcPts val="0"/>
              </a:spcAft>
              <a:buClr>
                <a:schemeClr val="accent2"/>
              </a:buClr>
              <a:buSzPts val="1600"/>
              <a:buFont typeface="Noto Sans Symbols"/>
              <a:buNone/>
              <a:defRPr sz="1600" b="0" i="0">
                <a:solidFill>
                  <a:srgbClr val="F2F2F2"/>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18" name="Google Shape;218;p25"/>
          <p:cNvSpPr txBox="1">
            <a:spLocks noGrp="1"/>
          </p:cNvSpPr>
          <p:nvPr>
            <p:ph type="body" idx="6"/>
          </p:nvPr>
        </p:nvSpPr>
        <p:spPr>
          <a:xfrm>
            <a:off x="1901440" y="4016847"/>
            <a:ext cx="6267200" cy="446485"/>
          </a:xfrm>
          <a:prstGeom prst="rect">
            <a:avLst/>
          </a:prstGeom>
          <a:noFill/>
          <a:ln>
            <a:noFill/>
          </a:ln>
        </p:spPr>
        <p:txBody>
          <a:bodyPr spcFirstLastPara="1" wrap="square" lIns="91425" tIns="45700" rIns="91425" bIns="45700" anchor="t" anchorCtr="0">
            <a:noAutofit/>
          </a:bodyPr>
          <a:lstStyle>
            <a:lvl1pPr marL="457200" marR="0" lvl="0" indent="-228600" algn="l">
              <a:lnSpc>
                <a:spcPct val="100000"/>
              </a:lnSpc>
              <a:spcBef>
                <a:spcPts val="320"/>
              </a:spcBef>
              <a:spcAft>
                <a:spcPts val="0"/>
              </a:spcAft>
              <a:buClr>
                <a:schemeClr val="accent2"/>
              </a:buClr>
              <a:buSzPts val="1600"/>
              <a:buFont typeface="Noto Sans Symbols"/>
              <a:buNone/>
              <a:defRPr sz="1600" b="0" i="0">
                <a:solidFill>
                  <a:srgbClr val="F2F2F2"/>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plash Image and Bottom Border">
  <p:cSld name="Splash Image and Bottom Border">
    <p:spTree>
      <p:nvGrpSpPr>
        <p:cNvPr id="1" name="Shape 219"/>
        <p:cNvGrpSpPr/>
        <p:nvPr/>
      </p:nvGrpSpPr>
      <p:grpSpPr>
        <a:xfrm>
          <a:off x="0" y="0"/>
          <a:ext cx="0" cy="0"/>
          <a:chOff x="0" y="0"/>
          <a:chExt cx="0" cy="0"/>
        </a:xfrm>
      </p:grpSpPr>
      <p:sp>
        <p:nvSpPr>
          <p:cNvPr id="220" name="Google Shape;220;p26"/>
          <p:cNvSpPr>
            <a:spLocks noGrp="1"/>
          </p:cNvSpPr>
          <p:nvPr>
            <p:ph type="pic" idx="2"/>
          </p:nvPr>
        </p:nvSpPr>
        <p:spPr>
          <a:xfrm>
            <a:off x="5379" y="-4258"/>
            <a:ext cx="9144000" cy="5143500"/>
          </a:xfrm>
          <a:prstGeom prst="rect">
            <a:avLst/>
          </a:prstGeom>
          <a:noFill/>
          <a:ln>
            <a:noFill/>
          </a:ln>
        </p:spPr>
      </p:sp>
      <p:sp>
        <p:nvSpPr>
          <p:cNvPr id="221" name="Google Shape;221;p26"/>
          <p:cNvSpPr/>
          <p:nvPr/>
        </p:nvSpPr>
        <p:spPr>
          <a:xfrm>
            <a:off x="3226" y="3935556"/>
            <a:ext cx="9155224" cy="1221828"/>
          </a:xfrm>
          <a:prstGeom prst="rect">
            <a:avLst/>
          </a:prstGeom>
          <a:solidFill>
            <a:srgbClr val="1E2731"/>
          </a:solidFill>
          <a:ln>
            <a:noFill/>
          </a:ln>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nvGrpSpPr>
          <p:cNvPr id="222" name="Google Shape;222;p26"/>
          <p:cNvGrpSpPr/>
          <p:nvPr/>
        </p:nvGrpSpPr>
        <p:grpSpPr>
          <a:xfrm>
            <a:off x="2204141" y="3499494"/>
            <a:ext cx="724598" cy="724598"/>
            <a:chOff x="2953255" y="4744273"/>
            <a:chExt cx="966131" cy="966131"/>
          </a:xfrm>
        </p:grpSpPr>
        <p:sp>
          <p:nvSpPr>
            <p:cNvPr id="223" name="Google Shape;223;p26"/>
            <p:cNvSpPr/>
            <p:nvPr/>
          </p:nvSpPr>
          <p:spPr>
            <a:xfrm>
              <a:off x="3014367" y="4805383"/>
              <a:ext cx="852640" cy="852639"/>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24" name="Google Shape;224;p26"/>
            <p:cNvSpPr/>
            <p:nvPr/>
          </p:nvSpPr>
          <p:spPr>
            <a:xfrm>
              <a:off x="2953255" y="4744273"/>
              <a:ext cx="966131" cy="966131"/>
            </a:xfrm>
            <a:prstGeom prst="ellipse">
              <a:avLst/>
            </a:prstGeom>
            <a:noFill/>
            <a:ln w="9525" cap="flat" cmpd="sng">
              <a:solidFill>
                <a:srgbClr val="A5A5A5"/>
              </a:solidFill>
              <a:prstDash val="dash"/>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grpSp>
        <p:nvGrpSpPr>
          <p:cNvPr id="225" name="Google Shape;225;p26"/>
          <p:cNvGrpSpPr/>
          <p:nvPr/>
        </p:nvGrpSpPr>
        <p:grpSpPr>
          <a:xfrm>
            <a:off x="3544229" y="3500700"/>
            <a:ext cx="724598" cy="724598"/>
            <a:chOff x="4740039" y="4745881"/>
            <a:chExt cx="966131" cy="966131"/>
          </a:xfrm>
        </p:grpSpPr>
        <p:sp>
          <p:nvSpPr>
            <p:cNvPr id="226" name="Google Shape;226;p26"/>
            <p:cNvSpPr/>
            <p:nvPr/>
          </p:nvSpPr>
          <p:spPr>
            <a:xfrm>
              <a:off x="4801126" y="4805383"/>
              <a:ext cx="852640" cy="852640"/>
            </a:xfrm>
            <a:prstGeom prst="ellipse">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27" name="Google Shape;227;p26"/>
            <p:cNvSpPr/>
            <p:nvPr/>
          </p:nvSpPr>
          <p:spPr>
            <a:xfrm>
              <a:off x="4740039" y="4745881"/>
              <a:ext cx="966131" cy="966131"/>
            </a:xfrm>
            <a:prstGeom prst="ellipse">
              <a:avLst/>
            </a:prstGeom>
            <a:noFill/>
            <a:ln w="9525" cap="flat" cmpd="sng">
              <a:solidFill>
                <a:srgbClr val="A5A5A5"/>
              </a:solidFill>
              <a:prstDash val="dash"/>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grpSp>
        <p:nvGrpSpPr>
          <p:cNvPr id="228" name="Google Shape;228;p26"/>
          <p:cNvGrpSpPr/>
          <p:nvPr/>
        </p:nvGrpSpPr>
        <p:grpSpPr>
          <a:xfrm>
            <a:off x="4866779" y="3498982"/>
            <a:ext cx="724598" cy="724598"/>
            <a:chOff x="6503439" y="4743591"/>
            <a:chExt cx="966131" cy="966131"/>
          </a:xfrm>
        </p:grpSpPr>
        <p:sp>
          <p:nvSpPr>
            <p:cNvPr id="229" name="Google Shape;229;p26"/>
            <p:cNvSpPr/>
            <p:nvPr/>
          </p:nvSpPr>
          <p:spPr>
            <a:xfrm>
              <a:off x="6564526" y="4805383"/>
              <a:ext cx="852640" cy="852640"/>
            </a:xfrm>
            <a:prstGeom prst="ellipse">
              <a:avLst/>
            </a:prstGeom>
            <a:solidFill>
              <a:schemeClr val="accent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30" name="Google Shape;230;p26"/>
            <p:cNvSpPr/>
            <p:nvPr/>
          </p:nvSpPr>
          <p:spPr>
            <a:xfrm>
              <a:off x="6503439" y="4743591"/>
              <a:ext cx="966131" cy="966131"/>
            </a:xfrm>
            <a:prstGeom prst="ellipse">
              <a:avLst/>
            </a:prstGeom>
            <a:noFill/>
            <a:ln w="9525" cap="flat" cmpd="sng">
              <a:solidFill>
                <a:srgbClr val="A5A5A5"/>
              </a:solidFill>
              <a:prstDash val="dash"/>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grpSp>
        <p:nvGrpSpPr>
          <p:cNvPr id="231" name="Google Shape;231;p26"/>
          <p:cNvGrpSpPr/>
          <p:nvPr/>
        </p:nvGrpSpPr>
        <p:grpSpPr>
          <a:xfrm>
            <a:off x="6229005" y="3502954"/>
            <a:ext cx="724598" cy="724598"/>
            <a:chOff x="8325100" y="4748886"/>
            <a:chExt cx="966131" cy="966131"/>
          </a:xfrm>
        </p:grpSpPr>
        <p:sp>
          <p:nvSpPr>
            <p:cNvPr id="232" name="Google Shape;232;p26"/>
            <p:cNvSpPr/>
            <p:nvPr/>
          </p:nvSpPr>
          <p:spPr>
            <a:xfrm>
              <a:off x="8374642" y="4805383"/>
              <a:ext cx="852640" cy="852640"/>
            </a:xfrm>
            <a:prstGeom prst="ellipse">
              <a:avLst/>
            </a:pr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33" name="Google Shape;233;p26"/>
            <p:cNvSpPr/>
            <p:nvPr/>
          </p:nvSpPr>
          <p:spPr>
            <a:xfrm>
              <a:off x="8325100" y="4748886"/>
              <a:ext cx="966131" cy="966131"/>
            </a:xfrm>
            <a:prstGeom prst="ellipse">
              <a:avLst/>
            </a:prstGeom>
            <a:noFill/>
            <a:ln w="9525" cap="flat" cmpd="sng">
              <a:solidFill>
                <a:srgbClr val="A5A5A5"/>
              </a:solidFill>
              <a:prstDash val="dash"/>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sp>
        <p:nvSpPr>
          <p:cNvPr id="234" name="Google Shape;234;p26"/>
          <p:cNvSpPr txBox="1">
            <a:spLocks noGrp="1"/>
          </p:cNvSpPr>
          <p:nvPr>
            <p:ph type="body" idx="1"/>
          </p:nvPr>
        </p:nvSpPr>
        <p:spPr>
          <a:xfrm>
            <a:off x="1957778" y="4582105"/>
            <a:ext cx="1296228" cy="456010"/>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80"/>
              </a:spcBef>
              <a:spcAft>
                <a:spcPts val="0"/>
              </a:spcAft>
              <a:buSzPts val="900"/>
              <a:buFont typeface="Arial"/>
              <a:buNone/>
              <a:defRPr sz="900">
                <a:solidFill>
                  <a:schemeClr val="lt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35" name="Google Shape;235;p26"/>
          <p:cNvSpPr txBox="1">
            <a:spLocks noGrp="1"/>
          </p:cNvSpPr>
          <p:nvPr>
            <p:ph type="body" idx="3"/>
          </p:nvPr>
        </p:nvSpPr>
        <p:spPr>
          <a:xfrm>
            <a:off x="3294594" y="4582105"/>
            <a:ext cx="1296228" cy="456010"/>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80"/>
              </a:spcBef>
              <a:spcAft>
                <a:spcPts val="0"/>
              </a:spcAft>
              <a:buSzPts val="900"/>
              <a:buFont typeface="Arial"/>
              <a:buNone/>
              <a:defRPr sz="900">
                <a:solidFill>
                  <a:schemeClr val="lt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36" name="Google Shape;236;p26"/>
          <p:cNvSpPr txBox="1">
            <a:spLocks noGrp="1"/>
          </p:cNvSpPr>
          <p:nvPr>
            <p:ph type="body" idx="4"/>
          </p:nvPr>
        </p:nvSpPr>
        <p:spPr>
          <a:xfrm>
            <a:off x="4623422" y="4580972"/>
            <a:ext cx="1296228" cy="456010"/>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80"/>
              </a:spcBef>
              <a:spcAft>
                <a:spcPts val="0"/>
              </a:spcAft>
              <a:buSzPts val="900"/>
              <a:buFont typeface="Arial"/>
              <a:buNone/>
              <a:defRPr sz="900">
                <a:solidFill>
                  <a:schemeClr val="lt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37" name="Google Shape;237;p26"/>
          <p:cNvSpPr txBox="1">
            <a:spLocks noGrp="1"/>
          </p:cNvSpPr>
          <p:nvPr>
            <p:ph type="body" idx="5"/>
          </p:nvPr>
        </p:nvSpPr>
        <p:spPr>
          <a:xfrm>
            <a:off x="5983974" y="4581179"/>
            <a:ext cx="1296228" cy="456010"/>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80"/>
              </a:spcBef>
              <a:spcAft>
                <a:spcPts val="0"/>
              </a:spcAft>
              <a:buSzPts val="900"/>
              <a:buFont typeface="Arial"/>
              <a:buNone/>
              <a:defRPr sz="900">
                <a:solidFill>
                  <a:schemeClr val="lt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38" name="Google Shape;238;p26"/>
          <p:cNvSpPr txBox="1">
            <a:spLocks noGrp="1"/>
          </p:cNvSpPr>
          <p:nvPr>
            <p:ph type="body" idx="6"/>
          </p:nvPr>
        </p:nvSpPr>
        <p:spPr>
          <a:xfrm>
            <a:off x="2054152" y="4300029"/>
            <a:ext cx="1131887" cy="223838"/>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260"/>
              </a:spcBef>
              <a:spcAft>
                <a:spcPts val="0"/>
              </a:spcAft>
              <a:buSzPts val="1300"/>
              <a:buNone/>
              <a:defRPr sz="1300">
                <a:solidFill>
                  <a:schemeClr val="lt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39" name="Google Shape;239;p26"/>
          <p:cNvSpPr txBox="1">
            <a:spLocks noGrp="1"/>
          </p:cNvSpPr>
          <p:nvPr>
            <p:ph type="body" idx="7"/>
          </p:nvPr>
        </p:nvSpPr>
        <p:spPr>
          <a:xfrm>
            <a:off x="3377551" y="4303009"/>
            <a:ext cx="1131887" cy="223838"/>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260"/>
              </a:spcBef>
              <a:spcAft>
                <a:spcPts val="0"/>
              </a:spcAft>
              <a:buSzPts val="1300"/>
              <a:buNone/>
              <a:defRPr sz="1300">
                <a:solidFill>
                  <a:schemeClr val="lt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40" name="Google Shape;240;p26"/>
          <p:cNvSpPr txBox="1">
            <a:spLocks noGrp="1"/>
          </p:cNvSpPr>
          <p:nvPr>
            <p:ph type="body" idx="8"/>
          </p:nvPr>
        </p:nvSpPr>
        <p:spPr>
          <a:xfrm>
            <a:off x="4689611" y="4285856"/>
            <a:ext cx="1131887" cy="223838"/>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260"/>
              </a:spcBef>
              <a:spcAft>
                <a:spcPts val="0"/>
              </a:spcAft>
              <a:buSzPts val="1300"/>
              <a:buNone/>
              <a:defRPr sz="1300">
                <a:solidFill>
                  <a:schemeClr val="lt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41" name="Google Shape;241;p26"/>
          <p:cNvSpPr txBox="1">
            <a:spLocks noGrp="1"/>
          </p:cNvSpPr>
          <p:nvPr>
            <p:ph type="body" idx="9"/>
          </p:nvPr>
        </p:nvSpPr>
        <p:spPr>
          <a:xfrm>
            <a:off x="6053349" y="4291793"/>
            <a:ext cx="1131887" cy="223838"/>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260"/>
              </a:spcBef>
              <a:spcAft>
                <a:spcPts val="0"/>
              </a:spcAft>
              <a:buSzPts val="1300"/>
              <a:buNone/>
              <a:defRPr sz="1300">
                <a:solidFill>
                  <a:schemeClr val="lt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21"/>
                                        </p:tgtEl>
                                        <p:attrNameLst>
                                          <p:attrName>style.visibility</p:attrName>
                                        </p:attrNameLst>
                                      </p:cBhvr>
                                      <p:to>
                                        <p:strVal val="visible"/>
                                      </p:to>
                                    </p:set>
                                    <p:animEffect transition="in" filter="fade">
                                      <p:cBhvr>
                                        <p:cTn id="7" dur="500"/>
                                        <p:tgtEl>
                                          <p:spTgt spid="221"/>
                                        </p:tgtEl>
                                      </p:cBhvr>
                                    </p:animEffect>
                                  </p:childTnLst>
                                </p:cTn>
                              </p:par>
                            </p:childTnLst>
                          </p:cTn>
                        </p:par>
                        <p:par>
                          <p:cTn id="8" fill="hold">
                            <p:stCondLst>
                              <p:cond delay="500"/>
                            </p:stCondLst>
                            <p:childTnLst>
                              <p:par>
                                <p:cTn id="9" presetID="23" presetClass="entr" presetSubtype="16" fill="hold" nodeType="afterEffect">
                                  <p:stCondLst>
                                    <p:cond delay="0"/>
                                  </p:stCondLst>
                                  <p:childTnLst>
                                    <p:set>
                                      <p:cBhvr>
                                        <p:cTn id="10" dur="1" fill="hold">
                                          <p:stCondLst>
                                            <p:cond delay="0"/>
                                          </p:stCondLst>
                                        </p:cTn>
                                        <p:tgtEl>
                                          <p:spTgt spid="222"/>
                                        </p:tgtEl>
                                        <p:attrNameLst>
                                          <p:attrName>style.visibility</p:attrName>
                                        </p:attrNameLst>
                                      </p:cBhvr>
                                      <p:to>
                                        <p:strVal val="visible"/>
                                      </p:to>
                                    </p:set>
                                    <p:anim calcmode="lin" valueType="num">
                                      <p:cBhvr additive="base">
                                        <p:cTn id="11" dur="500"/>
                                        <p:tgtEl>
                                          <p:spTgt spid="222"/>
                                        </p:tgtEl>
                                        <p:attrNameLst>
                                          <p:attrName>ppt_w</p:attrName>
                                        </p:attrNameLst>
                                      </p:cBhvr>
                                      <p:tavLst>
                                        <p:tav tm="0">
                                          <p:val>
                                            <p:strVal val="0"/>
                                          </p:val>
                                        </p:tav>
                                        <p:tav tm="100000">
                                          <p:val>
                                            <p:strVal val="#ppt_w"/>
                                          </p:val>
                                        </p:tav>
                                      </p:tavLst>
                                    </p:anim>
                                    <p:anim calcmode="lin" valueType="num">
                                      <p:cBhvr additive="base">
                                        <p:cTn id="12" dur="500"/>
                                        <p:tgtEl>
                                          <p:spTgt spid="222"/>
                                        </p:tgtEl>
                                        <p:attrNameLst>
                                          <p:attrName>ppt_h</p:attrName>
                                        </p:attrNameLst>
                                      </p:cBhvr>
                                      <p:tavLst>
                                        <p:tav tm="0">
                                          <p:val>
                                            <p:strVal val="0"/>
                                          </p:val>
                                        </p:tav>
                                        <p:tav tm="100000">
                                          <p:val>
                                            <p:strVal val="#ppt_h"/>
                                          </p:val>
                                        </p:tav>
                                      </p:tavLst>
                                    </p:anim>
                                  </p:childTnLst>
                                </p:cTn>
                              </p:par>
                            </p:childTnLst>
                          </p:cTn>
                        </p:par>
                        <p:par>
                          <p:cTn id="13" fill="hold">
                            <p:stCondLst>
                              <p:cond delay="1000"/>
                            </p:stCondLst>
                            <p:childTnLst>
                              <p:par>
                                <p:cTn id="14" presetID="23" presetClass="entr" presetSubtype="16" fill="hold" nodeType="afterEffect">
                                  <p:stCondLst>
                                    <p:cond delay="0"/>
                                  </p:stCondLst>
                                  <p:childTnLst>
                                    <p:set>
                                      <p:cBhvr>
                                        <p:cTn id="15" dur="1" fill="hold">
                                          <p:stCondLst>
                                            <p:cond delay="0"/>
                                          </p:stCondLst>
                                        </p:cTn>
                                        <p:tgtEl>
                                          <p:spTgt spid="225"/>
                                        </p:tgtEl>
                                        <p:attrNameLst>
                                          <p:attrName>style.visibility</p:attrName>
                                        </p:attrNameLst>
                                      </p:cBhvr>
                                      <p:to>
                                        <p:strVal val="visible"/>
                                      </p:to>
                                    </p:set>
                                    <p:anim calcmode="lin" valueType="num">
                                      <p:cBhvr additive="base">
                                        <p:cTn id="16" dur="500"/>
                                        <p:tgtEl>
                                          <p:spTgt spid="225"/>
                                        </p:tgtEl>
                                        <p:attrNameLst>
                                          <p:attrName>ppt_w</p:attrName>
                                        </p:attrNameLst>
                                      </p:cBhvr>
                                      <p:tavLst>
                                        <p:tav tm="0">
                                          <p:val>
                                            <p:strVal val="0"/>
                                          </p:val>
                                        </p:tav>
                                        <p:tav tm="100000">
                                          <p:val>
                                            <p:strVal val="#ppt_w"/>
                                          </p:val>
                                        </p:tav>
                                      </p:tavLst>
                                    </p:anim>
                                    <p:anim calcmode="lin" valueType="num">
                                      <p:cBhvr additive="base">
                                        <p:cTn id="17" dur="500"/>
                                        <p:tgtEl>
                                          <p:spTgt spid="225"/>
                                        </p:tgtEl>
                                        <p:attrNameLst>
                                          <p:attrName>ppt_h</p:attrName>
                                        </p:attrNameLst>
                                      </p:cBhvr>
                                      <p:tavLst>
                                        <p:tav tm="0">
                                          <p:val>
                                            <p:strVal val="0"/>
                                          </p:val>
                                        </p:tav>
                                        <p:tav tm="100000">
                                          <p:val>
                                            <p:strVal val="#ppt_h"/>
                                          </p:val>
                                        </p:tav>
                                      </p:tavLst>
                                    </p:anim>
                                  </p:childTnLst>
                                </p:cTn>
                              </p:par>
                            </p:childTnLst>
                          </p:cTn>
                        </p:par>
                        <p:par>
                          <p:cTn id="18" fill="hold">
                            <p:stCondLst>
                              <p:cond delay="1500"/>
                            </p:stCondLst>
                            <p:childTnLst>
                              <p:par>
                                <p:cTn id="19" presetID="23" presetClass="entr" presetSubtype="16" fill="hold" nodeType="afterEffect">
                                  <p:stCondLst>
                                    <p:cond delay="0"/>
                                  </p:stCondLst>
                                  <p:childTnLst>
                                    <p:set>
                                      <p:cBhvr>
                                        <p:cTn id="20" dur="1" fill="hold">
                                          <p:stCondLst>
                                            <p:cond delay="0"/>
                                          </p:stCondLst>
                                        </p:cTn>
                                        <p:tgtEl>
                                          <p:spTgt spid="228"/>
                                        </p:tgtEl>
                                        <p:attrNameLst>
                                          <p:attrName>style.visibility</p:attrName>
                                        </p:attrNameLst>
                                      </p:cBhvr>
                                      <p:to>
                                        <p:strVal val="visible"/>
                                      </p:to>
                                    </p:set>
                                    <p:anim calcmode="lin" valueType="num">
                                      <p:cBhvr additive="base">
                                        <p:cTn id="21" dur="500"/>
                                        <p:tgtEl>
                                          <p:spTgt spid="228"/>
                                        </p:tgtEl>
                                        <p:attrNameLst>
                                          <p:attrName>ppt_w</p:attrName>
                                        </p:attrNameLst>
                                      </p:cBhvr>
                                      <p:tavLst>
                                        <p:tav tm="0">
                                          <p:val>
                                            <p:strVal val="0"/>
                                          </p:val>
                                        </p:tav>
                                        <p:tav tm="100000">
                                          <p:val>
                                            <p:strVal val="#ppt_w"/>
                                          </p:val>
                                        </p:tav>
                                      </p:tavLst>
                                    </p:anim>
                                    <p:anim calcmode="lin" valueType="num">
                                      <p:cBhvr additive="base">
                                        <p:cTn id="22" dur="500"/>
                                        <p:tgtEl>
                                          <p:spTgt spid="228"/>
                                        </p:tgtEl>
                                        <p:attrNameLst>
                                          <p:attrName>ppt_h</p:attrName>
                                        </p:attrNameLst>
                                      </p:cBhvr>
                                      <p:tavLst>
                                        <p:tav tm="0">
                                          <p:val>
                                            <p:strVal val="0"/>
                                          </p:val>
                                        </p:tav>
                                        <p:tav tm="100000">
                                          <p:val>
                                            <p:strVal val="#ppt_h"/>
                                          </p:val>
                                        </p:tav>
                                      </p:tavLst>
                                    </p:anim>
                                  </p:childTnLst>
                                </p:cTn>
                              </p:par>
                            </p:childTnLst>
                          </p:cTn>
                        </p:par>
                        <p:par>
                          <p:cTn id="23" fill="hold">
                            <p:stCondLst>
                              <p:cond delay="2000"/>
                            </p:stCondLst>
                            <p:childTnLst>
                              <p:par>
                                <p:cTn id="24" presetID="23" presetClass="entr" presetSubtype="16" fill="hold" nodeType="afterEffect">
                                  <p:stCondLst>
                                    <p:cond delay="0"/>
                                  </p:stCondLst>
                                  <p:childTnLst>
                                    <p:set>
                                      <p:cBhvr>
                                        <p:cTn id="25" dur="1" fill="hold">
                                          <p:stCondLst>
                                            <p:cond delay="0"/>
                                          </p:stCondLst>
                                        </p:cTn>
                                        <p:tgtEl>
                                          <p:spTgt spid="231"/>
                                        </p:tgtEl>
                                        <p:attrNameLst>
                                          <p:attrName>style.visibility</p:attrName>
                                        </p:attrNameLst>
                                      </p:cBhvr>
                                      <p:to>
                                        <p:strVal val="visible"/>
                                      </p:to>
                                    </p:set>
                                    <p:anim calcmode="lin" valueType="num">
                                      <p:cBhvr additive="base">
                                        <p:cTn id="26" dur="500"/>
                                        <p:tgtEl>
                                          <p:spTgt spid="231"/>
                                        </p:tgtEl>
                                        <p:attrNameLst>
                                          <p:attrName>ppt_w</p:attrName>
                                        </p:attrNameLst>
                                      </p:cBhvr>
                                      <p:tavLst>
                                        <p:tav tm="0">
                                          <p:val>
                                            <p:strVal val="0"/>
                                          </p:val>
                                        </p:tav>
                                        <p:tav tm="100000">
                                          <p:val>
                                            <p:strVal val="#ppt_w"/>
                                          </p:val>
                                        </p:tav>
                                      </p:tavLst>
                                    </p:anim>
                                    <p:anim calcmode="lin" valueType="num">
                                      <p:cBhvr additive="base">
                                        <p:cTn id="27" dur="500"/>
                                        <p:tgtEl>
                                          <p:spTgt spid="231"/>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ext and Bottom Border">
  <p:cSld name="Text and Bottom Border">
    <p:spTree>
      <p:nvGrpSpPr>
        <p:cNvPr id="1" name="Shape 242"/>
        <p:cNvGrpSpPr/>
        <p:nvPr/>
      </p:nvGrpSpPr>
      <p:grpSpPr>
        <a:xfrm>
          <a:off x="0" y="0"/>
          <a:ext cx="0" cy="0"/>
          <a:chOff x="0" y="0"/>
          <a:chExt cx="0" cy="0"/>
        </a:xfrm>
      </p:grpSpPr>
      <p:sp>
        <p:nvSpPr>
          <p:cNvPr id="243" name="Google Shape;243;p27"/>
          <p:cNvSpPr txBox="1">
            <a:spLocks noGrp="1"/>
          </p:cNvSpPr>
          <p:nvPr>
            <p:ph type="title"/>
          </p:nvPr>
        </p:nvSpPr>
        <p:spPr>
          <a:xfrm>
            <a:off x="457200" y="205978"/>
            <a:ext cx="8229600" cy="79504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4" name="Google Shape;244;p27"/>
          <p:cNvSpPr txBox="1">
            <a:spLocks noGrp="1"/>
          </p:cNvSpPr>
          <p:nvPr>
            <p:ph type="body" idx="1"/>
          </p:nvPr>
        </p:nvSpPr>
        <p:spPr>
          <a:xfrm>
            <a:off x="457200" y="1200151"/>
            <a:ext cx="8229600" cy="2598305"/>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SzPts val="1800"/>
              <a:buChar char="▪"/>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45" name="Google Shape;245;p27"/>
          <p:cNvSpPr/>
          <p:nvPr/>
        </p:nvSpPr>
        <p:spPr>
          <a:xfrm>
            <a:off x="3226" y="3935556"/>
            <a:ext cx="9155224" cy="1221828"/>
          </a:xfrm>
          <a:prstGeom prst="rect">
            <a:avLst/>
          </a:prstGeom>
          <a:solidFill>
            <a:srgbClr val="1E2731"/>
          </a:solidFill>
          <a:ln>
            <a:noFill/>
          </a:ln>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nvGrpSpPr>
          <p:cNvPr id="246" name="Google Shape;246;p27"/>
          <p:cNvGrpSpPr/>
          <p:nvPr/>
        </p:nvGrpSpPr>
        <p:grpSpPr>
          <a:xfrm>
            <a:off x="2204141" y="3499494"/>
            <a:ext cx="724598" cy="724598"/>
            <a:chOff x="2953255" y="4744273"/>
            <a:chExt cx="966131" cy="966131"/>
          </a:xfrm>
        </p:grpSpPr>
        <p:sp>
          <p:nvSpPr>
            <p:cNvPr id="247" name="Google Shape;247;p27"/>
            <p:cNvSpPr/>
            <p:nvPr/>
          </p:nvSpPr>
          <p:spPr>
            <a:xfrm>
              <a:off x="3014367" y="4805383"/>
              <a:ext cx="852640" cy="852639"/>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48" name="Google Shape;248;p27"/>
            <p:cNvSpPr/>
            <p:nvPr/>
          </p:nvSpPr>
          <p:spPr>
            <a:xfrm>
              <a:off x="2953255" y="4744273"/>
              <a:ext cx="966131" cy="966131"/>
            </a:xfrm>
            <a:prstGeom prst="ellipse">
              <a:avLst/>
            </a:prstGeom>
            <a:noFill/>
            <a:ln w="9525" cap="flat" cmpd="sng">
              <a:solidFill>
                <a:srgbClr val="A5A5A5"/>
              </a:solidFill>
              <a:prstDash val="dash"/>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grpSp>
        <p:nvGrpSpPr>
          <p:cNvPr id="249" name="Google Shape;249;p27"/>
          <p:cNvGrpSpPr/>
          <p:nvPr/>
        </p:nvGrpSpPr>
        <p:grpSpPr>
          <a:xfrm>
            <a:off x="3544229" y="3500700"/>
            <a:ext cx="724598" cy="724598"/>
            <a:chOff x="4740039" y="4745881"/>
            <a:chExt cx="966131" cy="966131"/>
          </a:xfrm>
        </p:grpSpPr>
        <p:sp>
          <p:nvSpPr>
            <p:cNvPr id="250" name="Google Shape;250;p27"/>
            <p:cNvSpPr/>
            <p:nvPr/>
          </p:nvSpPr>
          <p:spPr>
            <a:xfrm>
              <a:off x="4801126" y="4805383"/>
              <a:ext cx="852640" cy="852640"/>
            </a:xfrm>
            <a:prstGeom prst="ellipse">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51" name="Google Shape;251;p27"/>
            <p:cNvSpPr/>
            <p:nvPr/>
          </p:nvSpPr>
          <p:spPr>
            <a:xfrm>
              <a:off x="4740039" y="4745881"/>
              <a:ext cx="966131" cy="966131"/>
            </a:xfrm>
            <a:prstGeom prst="ellipse">
              <a:avLst/>
            </a:prstGeom>
            <a:noFill/>
            <a:ln w="9525" cap="flat" cmpd="sng">
              <a:solidFill>
                <a:srgbClr val="A5A5A5"/>
              </a:solidFill>
              <a:prstDash val="dash"/>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grpSp>
        <p:nvGrpSpPr>
          <p:cNvPr id="252" name="Google Shape;252;p27"/>
          <p:cNvGrpSpPr/>
          <p:nvPr/>
        </p:nvGrpSpPr>
        <p:grpSpPr>
          <a:xfrm>
            <a:off x="4866779" y="3498982"/>
            <a:ext cx="724598" cy="724598"/>
            <a:chOff x="6503439" y="4743591"/>
            <a:chExt cx="966131" cy="966131"/>
          </a:xfrm>
        </p:grpSpPr>
        <p:sp>
          <p:nvSpPr>
            <p:cNvPr id="253" name="Google Shape;253;p27"/>
            <p:cNvSpPr/>
            <p:nvPr/>
          </p:nvSpPr>
          <p:spPr>
            <a:xfrm>
              <a:off x="6564526" y="4805383"/>
              <a:ext cx="852640" cy="852640"/>
            </a:xfrm>
            <a:prstGeom prst="ellipse">
              <a:avLst/>
            </a:prstGeom>
            <a:solidFill>
              <a:schemeClr val="accent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54" name="Google Shape;254;p27"/>
            <p:cNvSpPr/>
            <p:nvPr/>
          </p:nvSpPr>
          <p:spPr>
            <a:xfrm>
              <a:off x="6503439" y="4743591"/>
              <a:ext cx="966131" cy="966131"/>
            </a:xfrm>
            <a:prstGeom prst="ellipse">
              <a:avLst/>
            </a:prstGeom>
            <a:noFill/>
            <a:ln w="9525" cap="flat" cmpd="sng">
              <a:solidFill>
                <a:srgbClr val="A5A5A5"/>
              </a:solidFill>
              <a:prstDash val="dash"/>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grpSp>
        <p:nvGrpSpPr>
          <p:cNvPr id="255" name="Google Shape;255;p27"/>
          <p:cNvGrpSpPr/>
          <p:nvPr/>
        </p:nvGrpSpPr>
        <p:grpSpPr>
          <a:xfrm>
            <a:off x="6229005" y="3502954"/>
            <a:ext cx="724598" cy="724598"/>
            <a:chOff x="8325100" y="4748886"/>
            <a:chExt cx="966131" cy="966131"/>
          </a:xfrm>
        </p:grpSpPr>
        <p:sp>
          <p:nvSpPr>
            <p:cNvPr id="256" name="Google Shape;256;p27"/>
            <p:cNvSpPr/>
            <p:nvPr/>
          </p:nvSpPr>
          <p:spPr>
            <a:xfrm>
              <a:off x="8374642" y="4805383"/>
              <a:ext cx="852640" cy="852640"/>
            </a:xfrm>
            <a:prstGeom prst="ellipse">
              <a:avLst/>
            </a:pr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57" name="Google Shape;257;p27"/>
            <p:cNvSpPr/>
            <p:nvPr/>
          </p:nvSpPr>
          <p:spPr>
            <a:xfrm>
              <a:off x="8325100" y="4748886"/>
              <a:ext cx="966131" cy="966131"/>
            </a:xfrm>
            <a:prstGeom prst="ellipse">
              <a:avLst/>
            </a:prstGeom>
            <a:noFill/>
            <a:ln w="9525" cap="flat" cmpd="sng">
              <a:solidFill>
                <a:srgbClr val="A5A5A5"/>
              </a:solidFill>
              <a:prstDash val="dash"/>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sp>
        <p:nvSpPr>
          <p:cNvPr id="258" name="Google Shape;258;p27"/>
          <p:cNvSpPr txBox="1">
            <a:spLocks noGrp="1"/>
          </p:cNvSpPr>
          <p:nvPr>
            <p:ph type="body" idx="2"/>
          </p:nvPr>
        </p:nvSpPr>
        <p:spPr>
          <a:xfrm>
            <a:off x="1957778" y="4582105"/>
            <a:ext cx="1296228" cy="456010"/>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80"/>
              </a:spcBef>
              <a:spcAft>
                <a:spcPts val="0"/>
              </a:spcAft>
              <a:buSzPts val="900"/>
              <a:buFont typeface="Arial"/>
              <a:buNone/>
              <a:defRPr sz="900">
                <a:solidFill>
                  <a:schemeClr val="lt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59" name="Google Shape;259;p27"/>
          <p:cNvSpPr txBox="1">
            <a:spLocks noGrp="1"/>
          </p:cNvSpPr>
          <p:nvPr>
            <p:ph type="body" idx="3"/>
          </p:nvPr>
        </p:nvSpPr>
        <p:spPr>
          <a:xfrm>
            <a:off x="3294594" y="4582105"/>
            <a:ext cx="1296228" cy="456010"/>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80"/>
              </a:spcBef>
              <a:spcAft>
                <a:spcPts val="0"/>
              </a:spcAft>
              <a:buSzPts val="900"/>
              <a:buFont typeface="Arial"/>
              <a:buNone/>
              <a:defRPr sz="900">
                <a:solidFill>
                  <a:schemeClr val="lt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60" name="Google Shape;260;p27"/>
          <p:cNvSpPr txBox="1">
            <a:spLocks noGrp="1"/>
          </p:cNvSpPr>
          <p:nvPr>
            <p:ph type="body" idx="4"/>
          </p:nvPr>
        </p:nvSpPr>
        <p:spPr>
          <a:xfrm>
            <a:off x="4623422" y="4580972"/>
            <a:ext cx="1296228" cy="456010"/>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80"/>
              </a:spcBef>
              <a:spcAft>
                <a:spcPts val="0"/>
              </a:spcAft>
              <a:buSzPts val="900"/>
              <a:buFont typeface="Arial"/>
              <a:buNone/>
              <a:defRPr sz="900">
                <a:solidFill>
                  <a:schemeClr val="lt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61" name="Google Shape;261;p27"/>
          <p:cNvSpPr txBox="1">
            <a:spLocks noGrp="1"/>
          </p:cNvSpPr>
          <p:nvPr>
            <p:ph type="body" idx="5"/>
          </p:nvPr>
        </p:nvSpPr>
        <p:spPr>
          <a:xfrm>
            <a:off x="5983974" y="4581179"/>
            <a:ext cx="1296228" cy="456010"/>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80"/>
              </a:spcBef>
              <a:spcAft>
                <a:spcPts val="0"/>
              </a:spcAft>
              <a:buSzPts val="900"/>
              <a:buFont typeface="Arial"/>
              <a:buNone/>
              <a:defRPr sz="900">
                <a:solidFill>
                  <a:schemeClr val="lt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62" name="Google Shape;262;p27"/>
          <p:cNvSpPr txBox="1">
            <a:spLocks noGrp="1"/>
          </p:cNvSpPr>
          <p:nvPr>
            <p:ph type="body" idx="6"/>
          </p:nvPr>
        </p:nvSpPr>
        <p:spPr>
          <a:xfrm>
            <a:off x="2054152" y="4300029"/>
            <a:ext cx="1131887" cy="223838"/>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260"/>
              </a:spcBef>
              <a:spcAft>
                <a:spcPts val="0"/>
              </a:spcAft>
              <a:buSzPts val="1300"/>
              <a:buNone/>
              <a:defRPr sz="1300">
                <a:solidFill>
                  <a:schemeClr val="lt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63" name="Google Shape;263;p27"/>
          <p:cNvSpPr txBox="1">
            <a:spLocks noGrp="1"/>
          </p:cNvSpPr>
          <p:nvPr>
            <p:ph type="body" idx="7"/>
          </p:nvPr>
        </p:nvSpPr>
        <p:spPr>
          <a:xfrm>
            <a:off x="3377551" y="4303009"/>
            <a:ext cx="1131887" cy="223838"/>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260"/>
              </a:spcBef>
              <a:spcAft>
                <a:spcPts val="0"/>
              </a:spcAft>
              <a:buSzPts val="1300"/>
              <a:buNone/>
              <a:defRPr sz="1300">
                <a:solidFill>
                  <a:schemeClr val="lt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64" name="Google Shape;264;p27"/>
          <p:cNvSpPr txBox="1">
            <a:spLocks noGrp="1"/>
          </p:cNvSpPr>
          <p:nvPr>
            <p:ph type="body" idx="8"/>
          </p:nvPr>
        </p:nvSpPr>
        <p:spPr>
          <a:xfrm>
            <a:off x="4689611" y="4285856"/>
            <a:ext cx="1131887" cy="223838"/>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260"/>
              </a:spcBef>
              <a:spcAft>
                <a:spcPts val="0"/>
              </a:spcAft>
              <a:buSzPts val="1300"/>
              <a:buNone/>
              <a:defRPr sz="1300">
                <a:solidFill>
                  <a:schemeClr val="lt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65" name="Google Shape;265;p27"/>
          <p:cNvSpPr txBox="1">
            <a:spLocks noGrp="1"/>
          </p:cNvSpPr>
          <p:nvPr>
            <p:ph type="body" idx="9"/>
          </p:nvPr>
        </p:nvSpPr>
        <p:spPr>
          <a:xfrm>
            <a:off x="6053349" y="4291793"/>
            <a:ext cx="1131887" cy="223838"/>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260"/>
              </a:spcBef>
              <a:spcAft>
                <a:spcPts val="0"/>
              </a:spcAft>
              <a:buSzPts val="1300"/>
              <a:buNone/>
              <a:defRPr sz="1300">
                <a:solidFill>
                  <a:schemeClr val="lt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45"/>
                                        </p:tgtEl>
                                        <p:attrNameLst>
                                          <p:attrName>style.visibility</p:attrName>
                                        </p:attrNameLst>
                                      </p:cBhvr>
                                      <p:to>
                                        <p:strVal val="visible"/>
                                      </p:to>
                                    </p:set>
                                    <p:animEffect transition="in" filter="fade">
                                      <p:cBhvr>
                                        <p:cTn id="7" dur="500"/>
                                        <p:tgtEl>
                                          <p:spTgt spid="245"/>
                                        </p:tgtEl>
                                      </p:cBhvr>
                                    </p:animEffect>
                                  </p:childTnLst>
                                </p:cTn>
                              </p:par>
                            </p:childTnLst>
                          </p:cTn>
                        </p:par>
                        <p:par>
                          <p:cTn id="8" fill="hold">
                            <p:stCondLst>
                              <p:cond delay="500"/>
                            </p:stCondLst>
                            <p:childTnLst>
                              <p:par>
                                <p:cTn id="9" presetID="23" presetClass="entr" presetSubtype="16" fill="hold" nodeType="afterEffect">
                                  <p:stCondLst>
                                    <p:cond delay="0"/>
                                  </p:stCondLst>
                                  <p:childTnLst>
                                    <p:set>
                                      <p:cBhvr>
                                        <p:cTn id="10" dur="1" fill="hold">
                                          <p:stCondLst>
                                            <p:cond delay="0"/>
                                          </p:stCondLst>
                                        </p:cTn>
                                        <p:tgtEl>
                                          <p:spTgt spid="246"/>
                                        </p:tgtEl>
                                        <p:attrNameLst>
                                          <p:attrName>style.visibility</p:attrName>
                                        </p:attrNameLst>
                                      </p:cBhvr>
                                      <p:to>
                                        <p:strVal val="visible"/>
                                      </p:to>
                                    </p:set>
                                    <p:anim calcmode="lin" valueType="num">
                                      <p:cBhvr additive="base">
                                        <p:cTn id="11" dur="500"/>
                                        <p:tgtEl>
                                          <p:spTgt spid="246"/>
                                        </p:tgtEl>
                                        <p:attrNameLst>
                                          <p:attrName>ppt_w</p:attrName>
                                        </p:attrNameLst>
                                      </p:cBhvr>
                                      <p:tavLst>
                                        <p:tav tm="0">
                                          <p:val>
                                            <p:strVal val="0"/>
                                          </p:val>
                                        </p:tav>
                                        <p:tav tm="100000">
                                          <p:val>
                                            <p:strVal val="#ppt_w"/>
                                          </p:val>
                                        </p:tav>
                                      </p:tavLst>
                                    </p:anim>
                                    <p:anim calcmode="lin" valueType="num">
                                      <p:cBhvr additive="base">
                                        <p:cTn id="12" dur="500"/>
                                        <p:tgtEl>
                                          <p:spTgt spid="246"/>
                                        </p:tgtEl>
                                        <p:attrNameLst>
                                          <p:attrName>ppt_h</p:attrName>
                                        </p:attrNameLst>
                                      </p:cBhvr>
                                      <p:tavLst>
                                        <p:tav tm="0">
                                          <p:val>
                                            <p:strVal val="0"/>
                                          </p:val>
                                        </p:tav>
                                        <p:tav tm="100000">
                                          <p:val>
                                            <p:strVal val="#ppt_h"/>
                                          </p:val>
                                        </p:tav>
                                      </p:tavLst>
                                    </p:anim>
                                  </p:childTnLst>
                                </p:cTn>
                              </p:par>
                            </p:childTnLst>
                          </p:cTn>
                        </p:par>
                        <p:par>
                          <p:cTn id="13" fill="hold">
                            <p:stCondLst>
                              <p:cond delay="1000"/>
                            </p:stCondLst>
                            <p:childTnLst>
                              <p:par>
                                <p:cTn id="14" presetID="23" presetClass="entr" presetSubtype="16" fill="hold" nodeType="afterEffect">
                                  <p:stCondLst>
                                    <p:cond delay="0"/>
                                  </p:stCondLst>
                                  <p:childTnLst>
                                    <p:set>
                                      <p:cBhvr>
                                        <p:cTn id="15" dur="1" fill="hold">
                                          <p:stCondLst>
                                            <p:cond delay="0"/>
                                          </p:stCondLst>
                                        </p:cTn>
                                        <p:tgtEl>
                                          <p:spTgt spid="249"/>
                                        </p:tgtEl>
                                        <p:attrNameLst>
                                          <p:attrName>style.visibility</p:attrName>
                                        </p:attrNameLst>
                                      </p:cBhvr>
                                      <p:to>
                                        <p:strVal val="visible"/>
                                      </p:to>
                                    </p:set>
                                    <p:anim calcmode="lin" valueType="num">
                                      <p:cBhvr additive="base">
                                        <p:cTn id="16" dur="500"/>
                                        <p:tgtEl>
                                          <p:spTgt spid="249"/>
                                        </p:tgtEl>
                                        <p:attrNameLst>
                                          <p:attrName>ppt_w</p:attrName>
                                        </p:attrNameLst>
                                      </p:cBhvr>
                                      <p:tavLst>
                                        <p:tav tm="0">
                                          <p:val>
                                            <p:strVal val="0"/>
                                          </p:val>
                                        </p:tav>
                                        <p:tav tm="100000">
                                          <p:val>
                                            <p:strVal val="#ppt_w"/>
                                          </p:val>
                                        </p:tav>
                                      </p:tavLst>
                                    </p:anim>
                                    <p:anim calcmode="lin" valueType="num">
                                      <p:cBhvr additive="base">
                                        <p:cTn id="17" dur="500"/>
                                        <p:tgtEl>
                                          <p:spTgt spid="249"/>
                                        </p:tgtEl>
                                        <p:attrNameLst>
                                          <p:attrName>ppt_h</p:attrName>
                                        </p:attrNameLst>
                                      </p:cBhvr>
                                      <p:tavLst>
                                        <p:tav tm="0">
                                          <p:val>
                                            <p:strVal val="0"/>
                                          </p:val>
                                        </p:tav>
                                        <p:tav tm="100000">
                                          <p:val>
                                            <p:strVal val="#ppt_h"/>
                                          </p:val>
                                        </p:tav>
                                      </p:tavLst>
                                    </p:anim>
                                  </p:childTnLst>
                                </p:cTn>
                              </p:par>
                            </p:childTnLst>
                          </p:cTn>
                        </p:par>
                        <p:par>
                          <p:cTn id="18" fill="hold">
                            <p:stCondLst>
                              <p:cond delay="1500"/>
                            </p:stCondLst>
                            <p:childTnLst>
                              <p:par>
                                <p:cTn id="19" presetID="23" presetClass="entr" presetSubtype="16" fill="hold" nodeType="afterEffect">
                                  <p:stCondLst>
                                    <p:cond delay="0"/>
                                  </p:stCondLst>
                                  <p:childTnLst>
                                    <p:set>
                                      <p:cBhvr>
                                        <p:cTn id="20" dur="1" fill="hold">
                                          <p:stCondLst>
                                            <p:cond delay="0"/>
                                          </p:stCondLst>
                                        </p:cTn>
                                        <p:tgtEl>
                                          <p:spTgt spid="252"/>
                                        </p:tgtEl>
                                        <p:attrNameLst>
                                          <p:attrName>style.visibility</p:attrName>
                                        </p:attrNameLst>
                                      </p:cBhvr>
                                      <p:to>
                                        <p:strVal val="visible"/>
                                      </p:to>
                                    </p:set>
                                    <p:anim calcmode="lin" valueType="num">
                                      <p:cBhvr additive="base">
                                        <p:cTn id="21" dur="500"/>
                                        <p:tgtEl>
                                          <p:spTgt spid="252"/>
                                        </p:tgtEl>
                                        <p:attrNameLst>
                                          <p:attrName>ppt_w</p:attrName>
                                        </p:attrNameLst>
                                      </p:cBhvr>
                                      <p:tavLst>
                                        <p:tav tm="0">
                                          <p:val>
                                            <p:strVal val="0"/>
                                          </p:val>
                                        </p:tav>
                                        <p:tav tm="100000">
                                          <p:val>
                                            <p:strVal val="#ppt_w"/>
                                          </p:val>
                                        </p:tav>
                                      </p:tavLst>
                                    </p:anim>
                                    <p:anim calcmode="lin" valueType="num">
                                      <p:cBhvr additive="base">
                                        <p:cTn id="22" dur="500"/>
                                        <p:tgtEl>
                                          <p:spTgt spid="252"/>
                                        </p:tgtEl>
                                        <p:attrNameLst>
                                          <p:attrName>ppt_h</p:attrName>
                                        </p:attrNameLst>
                                      </p:cBhvr>
                                      <p:tavLst>
                                        <p:tav tm="0">
                                          <p:val>
                                            <p:strVal val="0"/>
                                          </p:val>
                                        </p:tav>
                                        <p:tav tm="100000">
                                          <p:val>
                                            <p:strVal val="#ppt_h"/>
                                          </p:val>
                                        </p:tav>
                                      </p:tavLst>
                                    </p:anim>
                                  </p:childTnLst>
                                </p:cTn>
                              </p:par>
                            </p:childTnLst>
                          </p:cTn>
                        </p:par>
                        <p:par>
                          <p:cTn id="23" fill="hold">
                            <p:stCondLst>
                              <p:cond delay="2000"/>
                            </p:stCondLst>
                            <p:childTnLst>
                              <p:par>
                                <p:cTn id="24" presetID="23" presetClass="entr" presetSubtype="16" fill="hold" nodeType="afterEffect">
                                  <p:stCondLst>
                                    <p:cond delay="0"/>
                                  </p:stCondLst>
                                  <p:childTnLst>
                                    <p:set>
                                      <p:cBhvr>
                                        <p:cTn id="25" dur="1" fill="hold">
                                          <p:stCondLst>
                                            <p:cond delay="0"/>
                                          </p:stCondLst>
                                        </p:cTn>
                                        <p:tgtEl>
                                          <p:spTgt spid="255"/>
                                        </p:tgtEl>
                                        <p:attrNameLst>
                                          <p:attrName>style.visibility</p:attrName>
                                        </p:attrNameLst>
                                      </p:cBhvr>
                                      <p:to>
                                        <p:strVal val="visible"/>
                                      </p:to>
                                    </p:set>
                                    <p:anim calcmode="lin" valueType="num">
                                      <p:cBhvr additive="base">
                                        <p:cTn id="26" dur="500"/>
                                        <p:tgtEl>
                                          <p:spTgt spid="255"/>
                                        </p:tgtEl>
                                        <p:attrNameLst>
                                          <p:attrName>ppt_w</p:attrName>
                                        </p:attrNameLst>
                                      </p:cBhvr>
                                      <p:tavLst>
                                        <p:tav tm="0">
                                          <p:val>
                                            <p:strVal val="0"/>
                                          </p:val>
                                        </p:tav>
                                        <p:tav tm="100000">
                                          <p:val>
                                            <p:strVal val="#ppt_w"/>
                                          </p:val>
                                        </p:tav>
                                      </p:tavLst>
                                    </p:anim>
                                    <p:anim calcmode="lin" valueType="num">
                                      <p:cBhvr additive="base">
                                        <p:cTn id="27" dur="500"/>
                                        <p:tgtEl>
                                          <p:spTgt spid="255"/>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Different Services">
  <p:cSld name="Different Services">
    <p:spTree>
      <p:nvGrpSpPr>
        <p:cNvPr id="1" name="Shape 266"/>
        <p:cNvGrpSpPr/>
        <p:nvPr/>
      </p:nvGrpSpPr>
      <p:grpSpPr>
        <a:xfrm>
          <a:off x="0" y="0"/>
          <a:ext cx="0" cy="0"/>
          <a:chOff x="0" y="0"/>
          <a:chExt cx="0" cy="0"/>
        </a:xfrm>
      </p:grpSpPr>
      <p:sp>
        <p:nvSpPr>
          <p:cNvPr id="267" name="Google Shape;267;p28"/>
          <p:cNvSpPr txBox="1">
            <a:spLocks noGrp="1"/>
          </p:cNvSpPr>
          <p:nvPr>
            <p:ph type="title"/>
          </p:nvPr>
        </p:nvSpPr>
        <p:spPr>
          <a:xfrm>
            <a:off x="457200" y="205978"/>
            <a:ext cx="8229600" cy="79504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2"/>
              </a:buClr>
              <a:buSzPts val="2800"/>
              <a:buFont typeface="Arial"/>
              <a:buNone/>
              <a:defRPr>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8" name="Google Shape;268;p28"/>
          <p:cNvSpPr txBox="1">
            <a:spLocks noGrp="1"/>
          </p:cNvSpPr>
          <p:nvPr>
            <p:ph type="ftr" idx="11"/>
          </p:nvPr>
        </p:nvSpPr>
        <p:spPr>
          <a:xfrm>
            <a:off x="457200" y="4668182"/>
            <a:ext cx="3171637" cy="163659"/>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9" name="Google Shape;269;p28"/>
          <p:cNvSpPr txBox="1">
            <a:spLocks noGrp="1"/>
          </p:cNvSpPr>
          <p:nvPr>
            <p:ph type="sldNum" idx="12"/>
          </p:nvPr>
        </p:nvSpPr>
        <p:spPr>
          <a:xfrm>
            <a:off x="8484446" y="4599171"/>
            <a:ext cx="324663" cy="238385"/>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270" name="Google Shape;270;p28"/>
          <p:cNvSpPr txBox="1">
            <a:spLocks noGrp="1"/>
          </p:cNvSpPr>
          <p:nvPr>
            <p:ph type="body" idx="1"/>
          </p:nvPr>
        </p:nvSpPr>
        <p:spPr>
          <a:xfrm>
            <a:off x="715539" y="1742787"/>
            <a:ext cx="2921000" cy="506138"/>
          </a:xfrm>
          <a:prstGeom prst="rect">
            <a:avLst/>
          </a:prstGeom>
          <a:noFill/>
          <a:ln>
            <a:noFill/>
          </a:ln>
        </p:spPr>
        <p:txBody>
          <a:bodyPr spcFirstLastPara="1" wrap="square" lIns="91425" tIns="45700" rIns="91425" bIns="45700" anchor="t" anchorCtr="0">
            <a:normAutofit/>
          </a:bodyPr>
          <a:lstStyle>
            <a:lvl1pPr marL="457200" lvl="0" indent="-228600" algn="r">
              <a:lnSpc>
                <a:spcPct val="100000"/>
              </a:lnSpc>
              <a:spcBef>
                <a:spcPts val="0"/>
              </a:spcBef>
              <a:spcAft>
                <a:spcPts val="0"/>
              </a:spcAft>
              <a:buSzPts val="1200"/>
              <a:buNone/>
              <a:defRPr sz="1200" b="0" i="0">
                <a:solidFill>
                  <a:schemeClr val="dk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71" name="Google Shape;271;p28"/>
          <p:cNvSpPr txBox="1">
            <a:spLocks noGrp="1"/>
          </p:cNvSpPr>
          <p:nvPr>
            <p:ph type="body" idx="2"/>
          </p:nvPr>
        </p:nvSpPr>
        <p:spPr>
          <a:xfrm>
            <a:off x="2015703" y="1442354"/>
            <a:ext cx="1620837" cy="300570"/>
          </a:xfrm>
          <a:prstGeom prst="rect">
            <a:avLst/>
          </a:prstGeom>
          <a:noFill/>
          <a:ln>
            <a:noFill/>
          </a:ln>
        </p:spPr>
        <p:txBody>
          <a:bodyPr spcFirstLastPara="1" wrap="square" lIns="91425" tIns="45700" rIns="91425" bIns="45700" anchor="t" anchorCtr="0">
            <a:noAutofit/>
          </a:bodyPr>
          <a:lstStyle>
            <a:lvl1pPr marL="457200" lvl="0" indent="-228600" algn="r">
              <a:lnSpc>
                <a:spcPct val="100000"/>
              </a:lnSpc>
              <a:spcBef>
                <a:spcPts val="0"/>
              </a:spcBef>
              <a:spcAft>
                <a:spcPts val="0"/>
              </a:spcAft>
              <a:buSzPts val="1600"/>
              <a:buNone/>
              <a:defRPr sz="1600" b="1">
                <a:solidFill>
                  <a:schemeClr val="accent2"/>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72" name="Google Shape;272;p28"/>
          <p:cNvSpPr/>
          <p:nvPr/>
        </p:nvSpPr>
        <p:spPr>
          <a:xfrm>
            <a:off x="4686373" y="1534673"/>
            <a:ext cx="554947" cy="554947"/>
          </a:xfrm>
          <a:prstGeom prst="rect">
            <a:avLst/>
          </a:prstGeom>
          <a:solidFill>
            <a:schemeClr val="accent1"/>
          </a:solidFill>
          <a:ln>
            <a:noFill/>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73" name="Google Shape;273;p28"/>
          <p:cNvSpPr/>
          <p:nvPr/>
        </p:nvSpPr>
        <p:spPr>
          <a:xfrm>
            <a:off x="4686373" y="2310081"/>
            <a:ext cx="554947" cy="554947"/>
          </a:xfrm>
          <a:prstGeom prst="rect">
            <a:avLst/>
          </a:prstGeom>
          <a:solidFill>
            <a:schemeClr val="accent2"/>
          </a:solidFill>
          <a:ln>
            <a:noFill/>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74" name="Google Shape;274;p28"/>
          <p:cNvSpPr/>
          <p:nvPr/>
        </p:nvSpPr>
        <p:spPr>
          <a:xfrm>
            <a:off x="4686373" y="3022746"/>
            <a:ext cx="554947" cy="554947"/>
          </a:xfrm>
          <a:prstGeom prst="rect">
            <a:avLst/>
          </a:prstGeom>
          <a:solidFill>
            <a:schemeClr val="accent3"/>
          </a:solidFill>
          <a:ln>
            <a:noFill/>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75" name="Google Shape;275;p28"/>
          <p:cNvSpPr/>
          <p:nvPr/>
        </p:nvSpPr>
        <p:spPr>
          <a:xfrm>
            <a:off x="4686373" y="3798154"/>
            <a:ext cx="554947" cy="554947"/>
          </a:xfrm>
          <a:prstGeom prst="rect">
            <a:avLst/>
          </a:prstGeom>
          <a:solidFill>
            <a:schemeClr val="accent4"/>
          </a:solidFill>
          <a:ln>
            <a:noFill/>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76" name="Google Shape;276;p28"/>
          <p:cNvSpPr/>
          <p:nvPr/>
        </p:nvSpPr>
        <p:spPr>
          <a:xfrm>
            <a:off x="3933037" y="1527395"/>
            <a:ext cx="554947" cy="554947"/>
          </a:xfrm>
          <a:prstGeom prst="rect">
            <a:avLst/>
          </a:prstGeom>
          <a:solidFill>
            <a:schemeClr val="accent1"/>
          </a:solidFill>
          <a:ln>
            <a:noFill/>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77" name="Google Shape;277;p28"/>
          <p:cNvSpPr/>
          <p:nvPr/>
        </p:nvSpPr>
        <p:spPr>
          <a:xfrm>
            <a:off x="3933037" y="2302803"/>
            <a:ext cx="554947" cy="554947"/>
          </a:xfrm>
          <a:prstGeom prst="rect">
            <a:avLst/>
          </a:prstGeom>
          <a:solidFill>
            <a:schemeClr val="accent2"/>
          </a:solidFill>
          <a:ln>
            <a:noFill/>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78" name="Google Shape;278;p28"/>
          <p:cNvSpPr/>
          <p:nvPr/>
        </p:nvSpPr>
        <p:spPr>
          <a:xfrm>
            <a:off x="3933037" y="3015468"/>
            <a:ext cx="554947" cy="554947"/>
          </a:xfrm>
          <a:prstGeom prst="rect">
            <a:avLst/>
          </a:prstGeom>
          <a:solidFill>
            <a:schemeClr val="accent3"/>
          </a:solidFill>
          <a:ln>
            <a:noFill/>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79" name="Google Shape;279;p28"/>
          <p:cNvSpPr/>
          <p:nvPr/>
        </p:nvSpPr>
        <p:spPr>
          <a:xfrm>
            <a:off x="3933037" y="3790876"/>
            <a:ext cx="554947" cy="554947"/>
          </a:xfrm>
          <a:prstGeom prst="rect">
            <a:avLst/>
          </a:prstGeom>
          <a:solidFill>
            <a:schemeClr val="accent4"/>
          </a:solidFill>
          <a:ln>
            <a:noFill/>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80" name="Google Shape;280;p28"/>
          <p:cNvSpPr txBox="1">
            <a:spLocks noGrp="1"/>
          </p:cNvSpPr>
          <p:nvPr>
            <p:ph type="body" idx="3"/>
          </p:nvPr>
        </p:nvSpPr>
        <p:spPr>
          <a:xfrm>
            <a:off x="715539" y="2483244"/>
            <a:ext cx="2921000" cy="506138"/>
          </a:xfrm>
          <a:prstGeom prst="rect">
            <a:avLst/>
          </a:prstGeom>
          <a:noFill/>
          <a:ln>
            <a:noFill/>
          </a:ln>
        </p:spPr>
        <p:txBody>
          <a:bodyPr spcFirstLastPara="1" wrap="square" lIns="91425" tIns="45700" rIns="91425" bIns="45700" anchor="t" anchorCtr="0">
            <a:normAutofit/>
          </a:bodyPr>
          <a:lstStyle>
            <a:lvl1pPr marL="457200" lvl="0" indent="-228600" algn="r">
              <a:lnSpc>
                <a:spcPct val="100000"/>
              </a:lnSpc>
              <a:spcBef>
                <a:spcPts val="0"/>
              </a:spcBef>
              <a:spcAft>
                <a:spcPts val="0"/>
              </a:spcAft>
              <a:buSzPts val="1200"/>
              <a:buNone/>
              <a:defRPr sz="1200" b="0" i="0">
                <a:solidFill>
                  <a:schemeClr val="dk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81" name="Google Shape;281;p28"/>
          <p:cNvSpPr txBox="1">
            <a:spLocks noGrp="1"/>
          </p:cNvSpPr>
          <p:nvPr>
            <p:ph type="body" idx="4"/>
          </p:nvPr>
        </p:nvSpPr>
        <p:spPr>
          <a:xfrm>
            <a:off x="2015703" y="2182811"/>
            <a:ext cx="1620837" cy="300570"/>
          </a:xfrm>
          <a:prstGeom prst="rect">
            <a:avLst/>
          </a:prstGeom>
          <a:noFill/>
          <a:ln>
            <a:noFill/>
          </a:ln>
        </p:spPr>
        <p:txBody>
          <a:bodyPr spcFirstLastPara="1" wrap="square" lIns="91425" tIns="45700" rIns="91425" bIns="45700" anchor="t" anchorCtr="0">
            <a:noAutofit/>
          </a:bodyPr>
          <a:lstStyle>
            <a:lvl1pPr marL="457200" lvl="0" indent="-228600" algn="r">
              <a:lnSpc>
                <a:spcPct val="100000"/>
              </a:lnSpc>
              <a:spcBef>
                <a:spcPts val="0"/>
              </a:spcBef>
              <a:spcAft>
                <a:spcPts val="0"/>
              </a:spcAft>
              <a:buSzPts val="1600"/>
              <a:buNone/>
              <a:defRPr sz="1600" b="1">
                <a:solidFill>
                  <a:schemeClr val="accent2"/>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82" name="Google Shape;282;p28"/>
          <p:cNvSpPr txBox="1">
            <a:spLocks noGrp="1"/>
          </p:cNvSpPr>
          <p:nvPr>
            <p:ph type="body" idx="5"/>
          </p:nvPr>
        </p:nvSpPr>
        <p:spPr>
          <a:xfrm>
            <a:off x="715538" y="3226065"/>
            <a:ext cx="2921000" cy="506138"/>
          </a:xfrm>
          <a:prstGeom prst="rect">
            <a:avLst/>
          </a:prstGeom>
          <a:noFill/>
          <a:ln>
            <a:noFill/>
          </a:ln>
        </p:spPr>
        <p:txBody>
          <a:bodyPr spcFirstLastPara="1" wrap="square" lIns="91425" tIns="45700" rIns="91425" bIns="45700" anchor="t" anchorCtr="0">
            <a:normAutofit/>
          </a:bodyPr>
          <a:lstStyle>
            <a:lvl1pPr marL="457200" lvl="0" indent="-228600" algn="r">
              <a:lnSpc>
                <a:spcPct val="100000"/>
              </a:lnSpc>
              <a:spcBef>
                <a:spcPts val="0"/>
              </a:spcBef>
              <a:spcAft>
                <a:spcPts val="0"/>
              </a:spcAft>
              <a:buSzPts val="1200"/>
              <a:buNone/>
              <a:defRPr sz="1200" b="0" i="0">
                <a:solidFill>
                  <a:schemeClr val="dk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83" name="Google Shape;283;p28"/>
          <p:cNvSpPr txBox="1">
            <a:spLocks noGrp="1"/>
          </p:cNvSpPr>
          <p:nvPr>
            <p:ph type="body" idx="6"/>
          </p:nvPr>
        </p:nvSpPr>
        <p:spPr>
          <a:xfrm>
            <a:off x="2015702" y="2925632"/>
            <a:ext cx="1620837" cy="300570"/>
          </a:xfrm>
          <a:prstGeom prst="rect">
            <a:avLst/>
          </a:prstGeom>
          <a:noFill/>
          <a:ln>
            <a:noFill/>
          </a:ln>
        </p:spPr>
        <p:txBody>
          <a:bodyPr spcFirstLastPara="1" wrap="square" lIns="91425" tIns="45700" rIns="91425" bIns="45700" anchor="t" anchorCtr="0">
            <a:noAutofit/>
          </a:bodyPr>
          <a:lstStyle>
            <a:lvl1pPr marL="457200" lvl="0" indent="-228600" algn="r">
              <a:lnSpc>
                <a:spcPct val="100000"/>
              </a:lnSpc>
              <a:spcBef>
                <a:spcPts val="0"/>
              </a:spcBef>
              <a:spcAft>
                <a:spcPts val="0"/>
              </a:spcAft>
              <a:buSzPts val="1600"/>
              <a:buNone/>
              <a:defRPr sz="1600" b="1">
                <a:solidFill>
                  <a:schemeClr val="accent2"/>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84" name="Google Shape;284;p28"/>
          <p:cNvSpPr txBox="1">
            <a:spLocks noGrp="1"/>
          </p:cNvSpPr>
          <p:nvPr>
            <p:ph type="body" idx="7"/>
          </p:nvPr>
        </p:nvSpPr>
        <p:spPr>
          <a:xfrm>
            <a:off x="715537" y="3959166"/>
            <a:ext cx="2921000" cy="506138"/>
          </a:xfrm>
          <a:prstGeom prst="rect">
            <a:avLst/>
          </a:prstGeom>
          <a:noFill/>
          <a:ln>
            <a:noFill/>
          </a:ln>
        </p:spPr>
        <p:txBody>
          <a:bodyPr spcFirstLastPara="1" wrap="square" lIns="91425" tIns="45700" rIns="91425" bIns="45700" anchor="t" anchorCtr="0">
            <a:normAutofit/>
          </a:bodyPr>
          <a:lstStyle>
            <a:lvl1pPr marL="457200" lvl="0" indent="-228600" algn="r">
              <a:lnSpc>
                <a:spcPct val="100000"/>
              </a:lnSpc>
              <a:spcBef>
                <a:spcPts val="0"/>
              </a:spcBef>
              <a:spcAft>
                <a:spcPts val="0"/>
              </a:spcAft>
              <a:buSzPts val="1200"/>
              <a:buNone/>
              <a:defRPr sz="1200" b="0" i="0">
                <a:solidFill>
                  <a:schemeClr val="dk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85" name="Google Shape;285;p28"/>
          <p:cNvSpPr txBox="1">
            <a:spLocks noGrp="1"/>
          </p:cNvSpPr>
          <p:nvPr>
            <p:ph type="body" idx="8"/>
          </p:nvPr>
        </p:nvSpPr>
        <p:spPr>
          <a:xfrm>
            <a:off x="2015701" y="3658733"/>
            <a:ext cx="1620837" cy="300570"/>
          </a:xfrm>
          <a:prstGeom prst="rect">
            <a:avLst/>
          </a:prstGeom>
          <a:noFill/>
          <a:ln>
            <a:noFill/>
          </a:ln>
        </p:spPr>
        <p:txBody>
          <a:bodyPr spcFirstLastPara="1" wrap="square" lIns="91425" tIns="45700" rIns="91425" bIns="45700" anchor="t" anchorCtr="0">
            <a:noAutofit/>
          </a:bodyPr>
          <a:lstStyle>
            <a:lvl1pPr marL="457200" lvl="0" indent="-228600" algn="r">
              <a:lnSpc>
                <a:spcPct val="100000"/>
              </a:lnSpc>
              <a:spcBef>
                <a:spcPts val="0"/>
              </a:spcBef>
              <a:spcAft>
                <a:spcPts val="0"/>
              </a:spcAft>
              <a:buSzPts val="1600"/>
              <a:buNone/>
              <a:defRPr sz="1600" b="1">
                <a:solidFill>
                  <a:schemeClr val="accent2"/>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86" name="Google Shape;286;p28"/>
          <p:cNvSpPr txBox="1">
            <a:spLocks noGrp="1"/>
          </p:cNvSpPr>
          <p:nvPr>
            <p:ph type="body" idx="9"/>
          </p:nvPr>
        </p:nvSpPr>
        <p:spPr>
          <a:xfrm>
            <a:off x="5528627" y="1677543"/>
            <a:ext cx="2921000" cy="506138"/>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0"/>
              </a:spcBef>
              <a:spcAft>
                <a:spcPts val="0"/>
              </a:spcAft>
              <a:buSzPts val="1200"/>
              <a:buNone/>
              <a:defRPr sz="1200" b="0" i="0">
                <a:solidFill>
                  <a:schemeClr val="dk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87" name="Google Shape;287;p28"/>
          <p:cNvSpPr txBox="1">
            <a:spLocks noGrp="1"/>
          </p:cNvSpPr>
          <p:nvPr>
            <p:ph type="body" idx="13"/>
          </p:nvPr>
        </p:nvSpPr>
        <p:spPr>
          <a:xfrm>
            <a:off x="5528626" y="1357220"/>
            <a:ext cx="1620837" cy="300570"/>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0"/>
              </a:spcBef>
              <a:spcAft>
                <a:spcPts val="0"/>
              </a:spcAft>
              <a:buSzPts val="1600"/>
              <a:buNone/>
              <a:defRPr sz="1600" b="1">
                <a:solidFill>
                  <a:schemeClr val="accent2"/>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88" name="Google Shape;288;p28"/>
          <p:cNvSpPr txBox="1">
            <a:spLocks noGrp="1"/>
          </p:cNvSpPr>
          <p:nvPr>
            <p:ph type="body" idx="14"/>
          </p:nvPr>
        </p:nvSpPr>
        <p:spPr>
          <a:xfrm>
            <a:off x="5521910" y="2479748"/>
            <a:ext cx="2921000" cy="506138"/>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0"/>
              </a:spcBef>
              <a:spcAft>
                <a:spcPts val="0"/>
              </a:spcAft>
              <a:buSzPts val="1200"/>
              <a:buNone/>
              <a:defRPr sz="1200" b="0" i="0">
                <a:solidFill>
                  <a:schemeClr val="dk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89" name="Google Shape;289;p28"/>
          <p:cNvSpPr txBox="1">
            <a:spLocks noGrp="1"/>
          </p:cNvSpPr>
          <p:nvPr>
            <p:ph type="body" idx="15"/>
          </p:nvPr>
        </p:nvSpPr>
        <p:spPr>
          <a:xfrm>
            <a:off x="5521909" y="2159425"/>
            <a:ext cx="1620837" cy="300570"/>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0"/>
              </a:spcBef>
              <a:spcAft>
                <a:spcPts val="0"/>
              </a:spcAft>
              <a:buSzPts val="1600"/>
              <a:buNone/>
              <a:defRPr sz="1600" b="1">
                <a:solidFill>
                  <a:schemeClr val="accent2"/>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90" name="Google Shape;290;p28"/>
          <p:cNvSpPr txBox="1">
            <a:spLocks noGrp="1"/>
          </p:cNvSpPr>
          <p:nvPr>
            <p:ph type="body" idx="16"/>
          </p:nvPr>
        </p:nvSpPr>
        <p:spPr>
          <a:xfrm>
            <a:off x="5524266" y="3245955"/>
            <a:ext cx="2921000" cy="506138"/>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0"/>
              </a:spcBef>
              <a:spcAft>
                <a:spcPts val="0"/>
              </a:spcAft>
              <a:buSzPts val="1200"/>
              <a:buNone/>
              <a:defRPr sz="1200" b="0" i="0">
                <a:solidFill>
                  <a:schemeClr val="dk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91" name="Google Shape;291;p28"/>
          <p:cNvSpPr txBox="1">
            <a:spLocks noGrp="1"/>
          </p:cNvSpPr>
          <p:nvPr>
            <p:ph type="body" idx="17"/>
          </p:nvPr>
        </p:nvSpPr>
        <p:spPr>
          <a:xfrm>
            <a:off x="5524265" y="2925632"/>
            <a:ext cx="1620837" cy="300570"/>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0"/>
              </a:spcBef>
              <a:spcAft>
                <a:spcPts val="0"/>
              </a:spcAft>
              <a:buSzPts val="1600"/>
              <a:buNone/>
              <a:defRPr sz="1600" b="1">
                <a:solidFill>
                  <a:schemeClr val="accent2"/>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92" name="Google Shape;292;p28"/>
          <p:cNvSpPr txBox="1">
            <a:spLocks noGrp="1"/>
          </p:cNvSpPr>
          <p:nvPr>
            <p:ph type="body" idx="18"/>
          </p:nvPr>
        </p:nvSpPr>
        <p:spPr>
          <a:xfrm>
            <a:off x="5527352" y="4002906"/>
            <a:ext cx="2921000" cy="506138"/>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0"/>
              </a:spcBef>
              <a:spcAft>
                <a:spcPts val="0"/>
              </a:spcAft>
              <a:buSzPts val="1200"/>
              <a:buNone/>
              <a:defRPr sz="1200" b="0" i="0">
                <a:solidFill>
                  <a:schemeClr val="dk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93" name="Google Shape;293;p28"/>
          <p:cNvSpPr txBox="1">
            <a:spLocks noGrp="1"/>
          </p:cNvSpPr>
          <p:nvPr>
            <p:ph type="body" idx="19"/>
          </p:nvPr>
        </p:nvSpPr>
        <p:spPr>
          <a:xfrm>
            <a:off x="5527351" y="3682583"/>
            <a:ext cx="1620837" cy="300570"/>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0"/>
              </a:spcBef>
              <a:spcAft>
                <a:spcPts val="0"/>
              </a:spcAft>
              <a:buSzPts val="1600"/>
              <a:buNone/>
              <a:defRPr sz="1600" b="1">
                <a:solidFill>
                  <a:schemeClr val="accent2"/>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72"/>
                                        </p:tgtEl>
                                        <p:attrNameLst>
                                          <p:attrName>style.visibility</p:attrName>
                                        </p:attrNameLst>
                                      </p:cBhvr>
                                      <p:to>
                                        <p:strVal val="visible"/>
                                      </p:to>
                                    </p:set>
                                    <p:animEffect transition="in" filter="fade">
                                      <p:cBhvr>
                                        <p:cTn id="7" dur="500"/>
                                        <p:tgtEl>
                                          <p:spTgt spid="27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73"/>
                                        </p:tgtEl>
                                        <p:attrNameLst>
                                          <p:attrName>style.visibility</p:attrName>
                                        </p:attrNameLst>
                                      </p:cBhvr>
                                      <p:to>
                                        <p:strVal val="visible"/>
                                      </p:to>
                                    </p:set>
                                    <p:animEffect transition="in" filter="fade">
                                      <p:cBhvr>
                                        <p:cTn id="11" dur="500"/>
                                        <p:tgtEl>
                                          <p:spTgt spid="27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74"/>
                                        </p:tgtEl>
                                        <p:attrNameLst>
                                          <p:attrName>style.visibility</p:attrName>
                                        </p:attrNameLst>
                                      </p:cBhvr>
                                      <p:to>
                                        <p:strVal val="visible"/>
                                      </p:to>
                                    </p:set>
                                    <p:animEffect transition="in" filter="fade">
                                      <p:cBhvr>
                                        <p:cTn id="15" dur="500"/>
                                        <p:tgtEl>
                                          <p:spTgt spid="274"/>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75"/>
                                        </p:tgtEl>
                                        <p:attrNameLst>
                                          <p:attrName>style.visibility</p:attrName>
                                        </p:attrNameLst>
                                      </p:cBhvr>
                                      <p:to>
                                        <p:strVal val="visible"/>
                                      </p:to>
                                    </p:set>
                                    <p:animEffect transition="in" filter="fade">
                                      <p:cBhvr>
                                        <p:cTn id="19" dur="500"/>
                                        <p:tgtEl>
                                          <p:spTgt spid="275"/>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276"/>
                                        </p:tgtEl>
                                        <p:attrNameLst>
                                          <p:attrName>style.visibility</p:attrName>
                                        </p:attrNameLst>
                                      </p:cBhvr>
                                      <p:to>
                                        <p:strVal val="visible"/>
                                      </p:to>
                                    </p:set>
                                    <p:animEffect transition="in" filter="fade">
                                      <p:cBhvr>
                                        <p:cTn id="23" dur="500"/>
                                        <p:tgtEl>
                                          <p:spTgt spid="276"/>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277"/>
                                        </p:tgtEl>
                                        <p:attrNameLst>
                                          <p:attrName>style.visibility</p:attrName>
                                        </p:attrNameLst>
                                      </p:cBhvr>
                                      <p:to>
                                        <p:strVal val="visible"/>
                                      </p:to>
                                    </p:set>
                                    <p:animEffect transition="in" filter="fade">
                                      <p:cBhvr>
                                        <p:cTn id="27" dur="500"/>
                                        <p:tgtEl>
                                          <p:spTgt spid="277"/>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278"/>
                                        </p:tgtEl>
                                        <p:attrNameLst>
                                          <p:attrName>style.visibility</p:attrName>
                                        </p:attrNameLst>
                                      </p:cBhvr>
                                      <p:to>
                                        <p:strVal val="visible"/>
                                      </p:to>
                                    </p:set>
                                    <p:animEffect transition="in" filter="fade">
                                      <p:cBhvr>
                                        <p:cTn id="31" dur="500"/>
                                        <p:tgtEl>
                                          <p:spTgt spid="278"/>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279"/>
                                        </p:tgtEl>
                                        <p:attrNameLst>
                                          <p:attrName>style.visibility</p:attrName>
                                        </p:attrNameLst>
                                      </p:cBhvr>
                                      <p:to>
                                        <p:strVal val="visible"/>
                                      </p:to>
                                    </p:set>
                                    <p:animEffect transition="in" filter="fade">
                                      <p:cBhvr>
                                        <p:cTn id="35" dur="500"/>
                                        <p:tgtEl>
                                          <p:spTgt spid="2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What we do">
  <p:cSld name="What we do">
    <p:spTree>
      <p:nvGrpSpPr>
        <p:cNvPr id="1" name="Shape 294"/>
        <p:cNvGrpSpPr/>
        <p:nvPr/>
      </p:nvGrpSpPr>
      <p:grpSpPr>
        <a:xfrm>
          <a:off x="0" y="0"/>
          <a:ext cx="0" cy="0"/>
          <a:chOff x="0" y="0"/>
          <a:chExt cx="0" cy="0"/>
        </a:xfrm>
      </p:grpSpPr>
      <p:sp>
        <p:nvSpPr>
          <p:cNvPr id="295" name="Google Shape;295;p29"/>
          <p:cNvSpPr txBox="1">
            <a:spLocks noGrp="1"/>
          </p:cNvSpPr>
          <p:nvPr>
            <p:ph type="title"/>
          </p:nvPr>
        </p:nvSpPr>
        <p:spPr>
          <a:xfrm>
            <a:off x="457200" y="205978"/>
            <a:ext cx="8229600" cy="79504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2"/>
              </a:buClr>
              <a:buSzPts val="2800"/>
              <a:buFont typeface="Arial"/>
              <a:buNone/>
              <a:defRPr>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6" name="Google Shape;296;p29"/>
          <p:cNvSpPr txBox="1">
            <a:spLocks noGrp="1"/>
          </p:cNvSpPr>
          <p:nvPr>
            <p:ph type="ftr" idx="11"/>
          </p:nvPr>
        </p:nvSpPr>
        <p:spPr>
          <a:xfrm>
            <a:off x="457200" y="4668182"/>
            <a:ext cx="3171637" cy="163659"/>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7" name="Google Shape;297;p29"/>
          <p:cNvSpPr txBox="1">
            <a:spLocks noGrp="1"/>
          </p:cNvSpPr>
          <p:nvPr>
            <p:ph type="sldNum" idx="12"/>
          </p:nvPr>
        </p:nvSpPr>
        <p:spPr>
          <a:xfrm>
            <a:off x="8484446" y="4599171"/>
            <a:ext cx="324663" cy="238385"/>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298" name="Google Shape;298;p29"/>
          <p:cNvSpPr/>
          <p:nvPr/>
        </p:nvSpPr>
        <p:spPr>
          <a:xfrm>
            <a:off x="-18897" y="1436587"/>
            <a:ext cx="9162897" cy="3206851"/>
          </a:xfrm>
          <a:prstGeom prst="rect">
            <a:avLst/>
          </a:prstGeom>
          <a:solidFill>
            <a:srgbClr val="1E2731"/>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lt1"/>
              </a:solidFill>
              <a:latin typeface="Arial"/>
              <a:ea typeface="Arial"/>
              <a:cs typeface="Arial"/>
              <a:sym typeface="Arial"/>
            </a:endParaRPr>
          </a:p>
        </p:txBody>
      </p:sp>
      <p:cxnSp>
        <p:nvCxnSpPr>
          <p:cNvPr id="299" name="Google Shape;299;p29"/>
          <p:cNvCxnSpPr/>
          <p:nvPr/>
        </p:nvCxnSpPr>
        <p:spPr>
          <a:xfrm>
            <a:off x="5535577" y="1982990"/>
            <a:ext cx="0" cy="2214981"/>
          </a:xfrm>
          <a:prstGeom prst="straightConnector1">
            <a:avLst/>
          </a:prstGeom>
          <a:noFill/>
          <a:ln w="9525" cap="flat" cmpd="sng">
            <a:solidFill>
              <a:srgbClr val="D8D8D8"/>
            </a:solidFill>
            <a:prstDash val="dot"/>
            <a:round/>
            <a:headEnd type="none" w="sm" len="sm"/>
            <a:tailEnd type="none" w="sm" len="sm"/>
          </a:ln>
        </p:spPr>
      </p:cxnSp>
      <p:sp>
        <p:nvSpPr>
          <p:cNvPr id="300" name="Google Shape;300;p29"/>
          <p:cNvSpPr/>
          <p:nvPr/>
        </p:nvSpPr>
        <p:spPr>
          <a:xfrm>
            <a:off x="4022007" y="2361398"/>
            <a:ext cx="1143066" cy="24716"/>
          </a:xfrm>
          <a:prstGeom prst="roundRect">
            <a:avLst>
              <a:gd name="adj" fmla="val 50000"/>
            </a:avLst>
          </a:prstGeom>
          <a:solidFill>
            <a:srgbClr val="D8D8D8"/>
          </a:solidFill>
          <a:ln>
            <a:noFill/>
          </a:ln>
        </p:spPr>
        <p:txBody>
          <a:bodyPr spcFirstLastPara="1" wrap="square" lIns="164600" tIns="82300" rIns="164600" bIns="82300"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lt1"/>
              </a:solidFill>
              <a:latin typeface="Arial"/>
              <a:ea typeface="Arial"/>
              <a:cs typeface="Arial"/>
              <a:sym typeface="Arial"/>
            </a:endParaRPr>
          </a:p>
        </p:txBody>
      </p:sp>
      <p:cxnSp>
        <p:nvCxnSpPr>
          <p:cNvPr id="301" name="Google Shape;301;p29"/>
          <p:cNvCxnSpPr/>
          <p:nvPr/>
        </p:nvCxnSpPr>
        <p:spPr>
          <a:xfrm>
            <a:off x="7223885" y="1977218"/>
            <a:ext cx="0" cy="2209921"/>
          </a:xfrm>
          <a:prstGeom prst="straightConnector1">
            <a:avLst/>
          </a:prstGeom>
          <a:noFill/>
          <a:ln w="9525" cap="flat" cmpd="sng">
            <a:solidFill>
              <a:srgbClr val="D8D8D8"/>
            </a:solidFill>
            <a:prstDash val="dot"/>
            <a:round/>
            <a:headEnd type="none" w="sm" len="sm"/>
            <a:tailEnd type="none" w="sm" len="sm"/>
          </a:ln>
        </p:spPr>
      </p:cxnSp>
      <p:sp>
        <p:nvSpPr>
          <p:cNvPr id="302" name="Google Shape;302;p29"/>
          <p:cNvSpPr/>
          <p:nvPr/>
        </p:nvSpPr>
        <p:spPr>
          <a:xfrm>
            <a:off x="5799381" y="2362557"/>
            <a:ext cx="1143066" cy="24716"/>
          </a:xfrm>
          <a:prstGeom prst="roundRect">
            <a:avLst>
              <a:gd name="adj" fmla="val 50000"/>
            </a:avLst>
          </a:prstGeom>
          <a:solidFill>
            <a:srgbClr val="5BADC6"/>
          </a:solidFill>
          <a:ln>
            <a:noFill/>
          </a:ln>
        </p:spPr>
        <p:txBody>
          <a:bodyPr spcFirstLastPara="1" wrap="square" lIns="164600" tIns="82300" rIns="164600" bIns="82300"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lt1"/>
              </a:solidFill>
              <a:latin typeface="Arial"/>
              <a:ea typeface="Arial"/>
              <a:cs typeface="Arial"/>
              <a:sym typeface="Arial"/>
            </a:endParaRPr>
          </a:p>
        </p:txBody>
      </p:sp>
      <p:sp>
        <p:nvSpPr>
          <p:cNvPr id="303" name="Google Shape;303;p29"/>
          <p:cNvSpPr/>
          <p:nvPr/>
        </p:nvSpPr>
        <p:spPr>
          <a:xfrm>
            <a:off x="7473009" y="2368330"/>
            <a:ext cx="1143066" cy="24716"/>
          </a:xfrm>
          <a:prstGeom prst="roundRect">
            <a:avLst>
              <a:gd name="adj" fmla="val 50000"/>
            </a:avLst>
          </a:prstGeom>
          <a:solidFill>
            <a:schemeClr val="accent3"/>
          </a:solidFill>
          <a:ln>
            <a:noFill/>
          </a:ln>
        </p:spPr>
        <p:txBody>
          <a:bodyPr spcFirstLastPara="1" wrap="square" lIns="164600" tIns="82300" rIns="164600" bIns="82300"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lt1"/>
              </a:solidFill>
              <a:latin typeface="Arial"/>
              <a:ea typeface="Arial"/>
              <a:cs typeface="Arial"/>
              <a:sym typeface="Arial"/>
            </a:endParaRPr>
          </a:p>
        </p:txBody>
      </p:sp>
      <p:sp>
        <p:nvSpPr>
          <p:cNvPr id="304" name="Google Shape;304;p29"/>
          <p:cNvSpPr>
            <a:spLocks noGrp="1"/>
          </p:cNvSpPr>
          <p:nvPr>
            <p:ph type="pic" idx="2"/>
          </p:nvPr>
        </p:nvSpPr>
        <p:spPr>
          <a:xfrm>
            <a:off x="457200" y="1650825"/>
            <a:ext cx="3216729" cy="2742221"/>
          </a:xfrm>
          <a:prstGeom prst="rect">
            <a:avLst/>
          </a:prstGeom>
          <a:noFill/>
          <a:ln>
            <a:noFill/>
          </a:ln>
        </p:spPr>
      </p:sp>
      <p:sp>
        <p:nvSpPr>
          <p:cNvPr id="305" name="Google Shape;305;p29"/>
          <p:cNvSpPr txBox="1">
            <a:spLocks noGrp="1"/>
          </p:cNvSpPr>
          <p:nvPr>
            <p:ph type="body" idx="1"/>
          </p:nvPr>
        </p:nvSpPr>
        <p:spPr>
          <a:xfrm>
            <a:off x="3960431" y="2406297"/>
            <a:ext cx="1335084" cy="214756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40"/>
              </a:spcBef>
              <a:spcAft>
                <a:spcPts val="0"/>
              </a:spcAft>
              <a:buSzPts val="1200"/>
              <a:buNone/>
              <a:defRPr sz="1200">
                <a:solidFill>
                  <a:schemeClr val="lt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306" name="Google Shape;306;p29"/>
          <p:cNvSpPr txBox="1">
            <a:spLocks noGrp="1"/>
          </p:cNvSpPr>
          <p:nvPr>
            <p:ph type="body" idx="3"/>
          </p:nvPr>
        </p:nvSpPr>
        <p:spPr>
          <a:xfrm>
            <a:off x="5707754" y="2406297"/>
            <a:ext cx="1335084" cy="214756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40"/>
              </a:spcBef>
              <a:spcAft>
                <a:spcPts val="0"/>
              </a:spcAft>
              <a:buSzPts val="1200"/>
              <a:buNone/>
              <a:defRPr sz="1200">
                <a:solidFill>
                  <a:schemeClr val="lt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307" name="Google Shape;307;p29"/>
          <p:cNvSpPr txBox="1">
            <a:spLocks noGrp="1"/>
          </p:cNvSpPr>
          <p:nvPr>
            <p:ph type="body" idx="4"/>
          </p:nvPr>
        </p:nvSpPr>
        <p:spPr>
          <a:xfrm>
            <a:off x="7351717" y="2406297"/>
            <a:ext cx="1335084" cy="214756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40"/>
              </a:spcBef>
              <a:spcAft>
                <a:spcPts val="0"/>
              </a:spcAft>
              <a:buSzPts val="1200"/>
              <a:buNone/>
              <a:defRPr sz="1200">
                <a:solidFill>
                  <a:schemeClr val="lt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308" name="Google Shape;308;p29"/>
          <p:cNvSpPr txBox="1">
            <a:spLocks noGrp="1"/>
          </p:cNvSpPr>
          <p:nvPr>
            <p:ph type="body" idx="5"/>
          </p:nvPr>
        </p:nvSpPr>
        <p:spPr>
          <a:xfrm>
            <a:off x="5707752" y="2075880"/>
            <a:ext cx="1335087" cy="285062"/>
          </a:xfrm>
          <a:prstGeom prst="rect">
            <a:avLst/>
          </a:prstGeom>
          <a:noFill/>
          <a:ln>
            <a:noFill/>
          </a:ln>
        </p:spPr>
        <p:txBody>
          <a:bodyPr spcFirstLastPara="1" wrap="square" lIns="91425" tIns="45700" rIns="91425" bIns="45700" anchor="t" anchorCtr="0">
            <a:noAutofit/>
          </a:bodyPr>
          <a:lstStyle>
            <a:lvl1pPr marL="457200" lvl="0" indent="-228600" algn="ctr">
              <a:lnSpc>
                <a:spcPct val="100000"/>
              </a:lnSpc>
              <a:spcBef>
                <a:spcPts val="280"/>
              </a:spcBef>
              <a:spcAft>
                <a:spcPts val="0"/>
              </a:spcAft>
              <a:buSzPts val="1400"/>
              <a:buNone/>
              <a:defRPr sz="1400" b="1" i="0">
                <a:solidFill>
                  <a:srgbClr val="5BADC6"/>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309" name="Google Shape;309;p29"/>
          <p:cNvSpPr txBox="1">
            <a:spLocks noGrp="1"/>
          </p:cNvSpPr>
          <p:nvPr>
            <p:ph type="body" idx="6"/>
          </p:nvPr>
        </p:nvSpPr>
        <p:spPr>
          <a:xfrm>
            <a:off x="7351718" y="2075880"/>
            <a:ext cx="1335087" cy="285062"/>
          </a:xfrm>
          <a:prstGeom prst="rect">
            <a:avLst/>
          </a:prstGeom>
          <a:noFill/>
          <a:ln>
            <a:noFill/>
          </a:ln>
        </p:spPr>
        <p:txBody>
          <a:bodyPr spcFirstLastPara="1" wrap="square" lIns="91425" tIns="45700" rIns="91425" bIns="45700" anchor="t" anchorCtr="0">
            <a:noAutofit/>
          </a:bodyPr>
          <a:lstStyle>
            <a:lvl1pPr marL="457200" lvl="0" indent="-228600" algn="ctr">
              <a:lnSpc>
                <a:spcPct val="100000"/>
              </a:lnSpc>
              <a:spcBef>
                <a:spcPts val="280"/>
              </a:spcBef>
              <a:spcAft>
                <a:spcPts val="0"/>
              </a:spcAft>
              <a:buSzPts val="1400"/>
              <a:buNone/>
              <a:defRPr sz="1400" b="1" i="0">
                <a:solidFill>
                  <a:schemeClr val="accent3"/>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310" name="Google Shape;310;p29"/>
          <p:cNvSpPr txBox="1">
            <a:spLocks noGrp="1"/>
          </p:cNvSpPr>
          <p:nvPr>
            <p:ph type="body" idx="7"/>
          </p:nvPr>
        </p:nvSpPr>
        <p:spPr>
          <a:xfrm>
            <a:off x="3960429" y="2075880"/>
            <a:ext cx="1335087" cy="285062"/>
          </a:xfrm>
          <a:prstGeom prst="rect">
            <a:avLst/>
          </a:prstGeom>
          <a:noFill/>
          <a:ln>
            <a:noFill/>
          </a:ln>
        </p:spPr>
        <p:txBody>
          <a:bodyPr spcFirstLastPara="1" wrap="square" lIns="91425" tIns="45700" rIns="91425" bIns="45700" anchor="t" anchorCtr="0">
            <a:noAutofit/>
          </a:bodyPr>
          <a:lstStyle>
            <a:lvl1pPr marL="457200" lvl="0" indent="-228600" algn="ctr">
              <a:lnSpc>
                <a:spcPct val="100000"/>
              </a:lnSpc>
              <a:spcBef>
                <a:spcPts val="280"/>
              </a:spcBef>
              <a:spcAft>
                <a:spcPts val="0"/>
              </a:spcAft>
              <a:buSzPts val="1400"/>
              <a:buNone/>
              <a:defRPr sz="1400" b="1">
                <a:solidFill>
                  <a:srgbClr val="D8D8D8"/>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rvices">
  <p:cSld name="Services">
    <p:spTree>
      <p:nvGrpSpPr>
        <p:cNvPr id="1" name="Shape 311"/>
        <p:cNvGrpSpPr/>
        <p:nvPr/>
      </p:nvGrpSpPr>
      <p:grpSpPr>
        <a:xfrm>
          <a:off x="0" y="0"/>
          <a:ext cx="0" cy="0"/>
          <a:chOff x="0" y="0"/>
          <a:chExt cx="0" cy="0"/>
        </a:xfrm>
      </p:grpSpPr>
      <p:sp>
        <p:nvSpPr>
          <p:cNvPr id="312" name="Google Shape;312;p30"/>
          <p:cNvSpPr txBox="1">
            <a:spLocks noGrp="1"/>
          </p:cNvSpPr>
          <p:nvPr>
            <p:ph type="title"/>
          </p:nvPr>
        </p:nvSpPr>
        <p:spPr>
          <a:xfrm>
            <a:off x="457200" y="205978"/>
            <a:ext cx="8229600" cy="79504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55B6B"/>
              </a:buClr>
              <a:buSzPts val="2800"/>
              <a:buFont typeface="Arial"/>
              <a:buNone/>
              <a:defRPr>
                <a:solidFill>
                  <a:srgbClr val="255B6B"/>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3" name="Google Shape;313;p30"/>
          <p:cNvSpPr txBox="1">
            <a:spLocks noGrp="1"/>
          </p:cNvSpPr>
          <p:nvPr>
            <p:ph type="body" idx="1"/>
          </p:nvPr>
        </p:nvSpPr>
        <p:spPr>
          <a:xfrm>
            <a:off x="462830" y="856348"/>
            <a:ext cx="8223971" cy="471488"/>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400"/>
              </a:spcBef>
              <a:spcAft>
                <a:spcPts val="0"/>
              </a:spcAft>
              <a:buSzPts val="2000"/>
              <a:buNone/>
              <a:defRPr sz="2000">
                <a:solidFill>
                  <a:schemeClr val="dk2"/>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314" name="Google Shape;314;p30"/>
          <p:cNvSpPr/>
          <p:nvPr/>
        </p:nvSpPr>
        <p:spPr>
          <a:xfrm>
            <a:off x="-1455" y="3872201"/>
            <a:ext cx="9155224" cy="1279958"/>
          </a:xfrm>
          <a:prstGeom prst="rect">
            <a:avLst/>
          </a:prstGeom>
          <a:solidFill>
            <a:srgbClr val="1E2731"/>
          </a:solidFill>
          <a:ln>
            <a:noFill/>
          </a:ln>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15" name="Google Shape;315;p30"/>
          <p:cNvSpPr/>
          <p:nvPr/>
        </p:nvSpPr>
        <p:spPr>
          <a:xfrm>
            <a:off x="2682575" y="2517112"/>
            <a:ext cx="803275" cy="804862"/>
          </a:xfrm>
          <a:prstGeom prst="ellipse">
            <a:avLst/>
          </a:prstGeom>
          <a:noFill/>
          <a:ln w="9525" cap="flat" cmpd="sng">
            <a:solidFill>
              <a:srgbClr val="A5A5A5"/>
            </a:solidFill>
            <a:prstDash val="dash"/>
            <a:round/>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16" name="Google Shape;316;p30"/>
          <p:cNvSpPr/>
          <p:nvPr/>
        </p:nvSpPr>
        <p:spPr>
          <a:xfrm>
            <a:off x="3982737" y="1917037"/>
            <a:ext cx="771525" cy="769937"/>
          </a:xfrm>
          <a:prstGeom prst="ellipse">
            <a:avLst/>
          </a:prstGeom>
          <a:noFill/>
          <a:ln w="9525" cap="flat" cmpd="sng">
            <a:solidFill>
              <a:srgbClr val="A5A5A5"/>
            </a:solidFill>
            <a:prstDash val="dash"/>
            <a:round/>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17" name="Google Shape;317;p30"/>
          <p:cNvSpPr/>
          <p:nvPr/>
        </p:nvSpPr>
        <p:spPr>
          <a:xfrm>
            <a:off x="1668614" y="1688446"/>
            <a:ext cx="835025" cy="835025"/>
          </a:xfrm>
          <a:prstGeom prst="ellipse">
            <a:avLst/>
          </a:prstGeom>
          <a:noFill/>
          <a:ln w="9525" cap="flat" cmpd="sng">
            <a:solidFill>
              <a:srgbClr val="A5A5A5"/>
            </a:solidFill>
            <a:prstDash val="dash"/>
            <a:round/>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999999"/>
              </a:solidFill>
              <a:latin typeface="Arial"/>
              <a:ea typeface="Arial"/>
              <a:cs typeface="Arial"/>
              <a:sym typeface="Arial"/>
            </a:endParaRPr>
          </a:p>
        </p:txBody>
      </p:sp>
      <p:sp>
        <p:nvSpPr>
          <p:cNvPr id="318" name="Google Shape;318;p30"/>
          <p:cNvSpPr/>
          <p:nvPr/>
        </p:nvSpPr>
        <p:spPr>
          <a:xfrm>
            <a:off x="6579940" y="2314705"/>
            <a:ext cx="798513" cy="798513"/>
          </a:xfrm>
          <a:prstGeom prst="ellipse">
            <a:avLst/>
          </a:prstGeom>
          <a:noFill/>
          <a:ln w="9525" cap="flat" cmpd="sng">
            <a:solidFill>
              <a:srgbClr val="A5A5A5"/>
            </a:solidFill>
            <a:prstDash val="dash"/>
            <a:round/>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cxnSp>
        <p:nvCxnSpPr>
          <p:cNvPr id="319" name="Google Shape;319;p30"/>
          <p:cNvCxnSpPr/>
          <p:nvPr/>
        </p:nvCxnSpPr>
        <p:spPr>
          <a:xfrm>
            <a:off x="4351037" y="3015587"/>
            <a:ext cx="744538" cy="306387"/>
          </a:xfrm>
          <a:prstGeom prst="straightConnector1">
            <a:avLst/>
          </a:prstGeom>
          <a:noFill/>
          <a:ln w="9525" cap="flat" cmpd="sng">
            <a:solidFill>
              <a:srgbClr val="A5A5A5"/>
            </a:solidFill>
            <a:prstDash val="dash"/>
            <a:round/>
            <a:headEnd type="none" w="sm" len="sm"/>
            <a:tailEnd type="none" w="sm" len="sm"/>
          </a:ln>
        </p:spPr>
      </p:cxnSp>
      <p:cxnSp>
        <p:nvCxnSpPr>
          <p:cNvPr id="320" name="Google Shape;320;p30"/>
          <p:cNvCxnSpPr>
            <a:endCxn id="315" idx="1"/>
          </p:cNvCxnSpPr>
          <p:nvPr/>
        </p:nvCxnSpPr>
        <p:spPr>
          <a:xfrm>
            <a:off x="2458212" y="2314581"/>
            <a:ext cx="342000" cy="320400"/>
          </a:xfrm>
          <a:prstGeom prst="straightConnector1">
            <a:avLst/>
          </a:prstGeom>
          <a:noFill/>
          <a:ln w="9525" cap="flat" cmpd="sng">
            <a:solidFill>
              <a:srgbClr val="A5A5A5"/>
            </a:solidFill>
            <a:prstDash val="dash"/>
            <a:round/>
            <a:headEnd type="none" w="sm" len="sm"/>
            <a:tailEnd type="none" w="sm" len="sm"/>
          </a:ln>
        </p:spPr>
      </p:cxnSp>
      <p:cxnSp>
        <p:nvCxnSpPr>
          <p:cNvPr id="321" name="Google Shape;321;p30"/>
          <p:cNvCxnSpPr/>
          <p:nvPr/>
        </p:nvCxnSpPr>
        <p:spPr>
          <a:xfrm rot="10800000" flipH="1">
            <a:off x="3485851" y="3015587"/>
            <a:ext cx="865187" cy="57150"/>
          </a:xfrm>
          <a:prstGeom prst="straightConnector1">
            <a:avLst/>
          </a:prstGeom>
          <a:noFill/>
          <a:ln w="9525" cap="flat" cmpd="sng">
            <a:solidFill>
              <a:srgbClr val="A5A5A5"/>
            </a:solidFill>
            <a:prstDash val="dash"/>
            <a:round/>
            <a:headEnd type="none" w="sm" len="sm"/>
            <a:tailEnd type="none" w="sm" len="sm"/>
          </a:ln>
        </p:spPr>
      </p:cxnSp>
      <p:cxnSp>
        <p:nvCxnSpPr>
          <p:cNvPr id="322" name="Google Shape;322;p30"/>
          <p:cNvCxnSpPr/>
          <p:nvPr/>
        </p:nvCxnSpPr>
        <p:spPr>
          <a:xfrm>
            <a:off x="4263725" y="2686975"/>
            <a:ext cx="87312" cy="328613"/>
          </a:xfrm>
          <a:prstGeom prst="straightConnector1">
            <a:avLst/>
          </a:prstGeom>
          <a:noFill/>
          <a:ln w="9525" cap="flat" cmpd="sng">
            <a:solidFill>
              <a:srgbClr val="A5A5A5"/>
            </a:solidFill>
            <a:prstDash val="dash"/>
            <a:round/>
            <a:headEnd type="none" w="sm" len="sm"/>
            <a:tailEnd type="none" w="sm" len="sm"/>
          </a:ln>
        </p:spPr>
      </p:cxnSp>
      <p:cxnSp>
        <p:nvCxnSpPr>
          <p:cNvPr id="323" name="Google Shape;323;p30"/>
          <p:cNvCxnSpPr/>
          <p:nvPr/>
        </p:nvCxnSpPr>
        <p:spPr>
          <a:xfrm rot="10800000" flipH="1">
            <a:off x="5687713" y="2159000"/>
            <a:ext cx="542272" cy="994944"/>
          </a:xfrm>
          <a:prstGeom prst="straightConnector1">
            <a:avLst/>
          </a:prstGeom>
          <a:noFill/>
          <a:ln w="9525" cap="flat" cmpd="sng">
            <a:solidFill>
              <a:srgbClr val="A5A5A5"/>
            </a:solidFill>
            <a:prstDash val="dash"/>
            <a:round/>
            <a:headEnd type="none" w="sm" len="sm"/>
            <a:tailEnd type="none" w="sm" len="sm"/>
          </a:ln>
        </p:spPr>
      </p:cxnSp>
      <p:cxnSp>
        <p:nvCxnSpPr>
          <p:cNvPr id="324" name="Google Shape;324;p30"/>
          <p:cNvCxnSpPr/>
          <p:nvPr/>
        </p:nvCxnSpPr>
        <p:spPr>
          <a:xfrm>
            <a:off x="6229985" y="2148345"/>
            <a:ext cx="398463" cy="403225"/>
          </a:xfrm>
          <a:prstGeom prst="straightConnector1">
            <a:avLst/>
          </a:prstGeom>
          <a:noFill/>
          <a:ln w="9525" cap="flat" cmpd="sng">
            <a:solidFill>
              <a:srgbClr val="A5A5A5"/>
            </a:solidFill>
            <a:prstDash val="dash"/>
            <a:round/>
            <a:headEnd type="none" w="sm" len="sm"/>
            <a:tailEnd type="none" w="sm" len="sm"/>
          </a:ln>
        </p:spPr>
      </p:cxnSp>
      <p:sp>
        <p:nvSpPr>
          <p:cNvPr id="325" name="Google Shape;325;p30"/>
          <p:cNvSpPr/>
          <p:nvPr/>
        </p:nvSpPr>
        <p:spPr>
          <a:xfrm>
            <a:off x="5821289" y="1364120"/>
            <a:ext cx="784225" cy="784225"/>
          </a:xfrm>
          <a:prstGeom prst="ellipse">
            <a:avLst/>
          </a:prstGeom>
          <a:noFill/>
          <a:ln w="9525" cap="flat" cmpd="sng">
            <a:solidFill>
              <a:srgbClr val="A5A5A5"/>
            </a:solidFill>
            <a:prstDash val="dash"/>
            <a:round/>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A5CD00"/>
              </a:solidFill>
              <a:latin typeface="Arial"/>
              <a:ea typeface="Arial"/>
              <a:cs typeface="Arial"/>
              <a:sym typeface="Arial"/>
            </a:endParaRPr>
          </a:p>
        </p:txBody>
      </p:sp>
      <p:sp>
        <p:nvSpPr>
          <p:cNvPr id="326" name="Google Shape;326;p30"/>
          <p:cNvSpPr/>
          <p:nvPr/>
        </p:nvSpPr>
        <p:spPr>
          <a:xfrm>
            <a:off x="5073351" y="3072737"/>
            <a:ext cx="720725" cy="719137"/>
          </a:xfrm>
          <a:prstGeom prst="ellipse">
            <a:avLst/>
          </a:prstGeom>
          <a:noFill/>
          <a:ln w="9525" cap="flat" cmpd="sng">
            <a:solidFill>
              <a:srgbClr val="A5A5A5"/>
            </a:solidFill>
            <a:prstDash val="dash"/>
            <a:round/>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nvGrpSpPr>
          <p:cNvPr id="327" name="Google Shape;327;p30"/>
          <p:cNvGrpSpPr/>
          <p:nvPr/>
        </p:nvGrpSpPr>
        <p:grpSpPr>
          <a:xfrm>
            <a:off x="2310379" y="3924154"/>
            <a:ext cx="549981" cy="549981"/>
            <a:chOff x="1166350" y="3547680"/>
            <a:chExt cx="1054377" cy="1054377"/>
          </a:xfrm>
        </p:grpSpPr>
        <p:sp>
          <p:nvSpPr>
            <p:cNvPr id="328" name="Google Shape;328;p30"/>
            <p:cNvSpPr/>
            <p:nvPr/>
          </p:nvSpPr>
          <p:spPr>
            <a:xfrm>
              <a:off x="1233043" y="3614373"/>
              <a:ext cx="930519" cy="930519"/>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29" name="Google Shape;329;p30"/>
            <p:cNvSpPr/>
            <p:nvPr/>
          </p:nvSpPr>
          <p:spPr>
            <a:xfrm>
              <a:off x="1166350" y="3547680"/>
              <a:ext cx="1054377" cy="1054377"/>
            </a:xfrm>
            <a:prstGeom prst="ellipse">
              <a:avLst/>
            </a:prstGeom>
            <a:noFill/>
            <a:ln w="9525" cap="flat" cmpd="sng">
              <a:solidFill>
                <a:srgbClr val="666666"/>
              </a:solidFill>
              <a:prstDash val="dash"/>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grpSp>
        <p:nvGrpSpPr>
          <p:cNvPr id="330" name="Google Shape;330;p30"/>
          <p:cNvGrpSpPr/>
          <p:nvPr/>
        </p:nvGrpSpPr>
        <p:grpSpPr>
          <a:xfrm>
            <a:off x="3113654" y="3924154"/>
            <a:ext cx="549981" cy="549981"/>
            <a:chOff x="1166350" y="3547680"/>
            <a:chExt cx="1054377" cy="1054377"/>
          </a:xfrm>
        </p:grpSpPr>
        <p:sp>
          <p:nvSpPr>
            <p:cNvPr id="331" name="Google Shape;331;p30"/>
            <p:cNvSpPr/>
            <p:nvPr/>
          </p:nvSpPr>
          <p:spPr>
            <a:xfrm>
              <a:off x="1233043" y="3614373"/>
              <a:ext cx="930519" cy="930519"/>
            </a:xfrm>
            <a:prstGeom prst="ellipse">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32" name="Google Shape;332;p30"/>
            <p:cNvSpPr/>
            <p:nvPr/>
          </p:nvSpPr>
          <p:spPr>
            <a:xfrm>
              <a:off x="1166350" y="3547680"/>
              <a:ext cx="1054377" cy="1054377"/>
            </a:xfrm>
            <a:prstGeom prst="ellipse">
              <a:avLst/>
            </a:prstGeom>
            <a:noFill/>
            <a:ln w="9525" cap="flat" cmpd="sng">
              <a:solidFill>
                <a:srgbClr val="666666"/>
              </a:solidFill>
              <a:prstDash val="dash"/>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grpSp>
        <p:nvGrpSpPr>
          <p:cNvPr id="333" name="Google Shape;333;p30"/>
          <p:cNvGrpSpPr/>
          <p:nvPr/>
        </p:nvGrpSpPr>
        <p:grpSpPr>
          <a:xfrm>
            <a:off x="3898232" y="3924154"/>
            <a:ext cx="549981" cy="549981"/>
            <a:chOff x="1166350" y="3547680"/>
            <a:chExt cx="1054377" cy="1054377"/>
          </a:xfrm>
        </p:grpSpPr>
        <p:sp>
          <p:nvSpPr>
            <p:cNvPr id="334" name="Google Shape;334;p30"/>
            <p:cNvSpPr/>
            <p:nvPr/>
          </p:nvSpPr>
          <p:spPr>
            <a:xfrm>
              <a:off x="1233043" y="3614373"/>
              <a:ext cx="930519" cy="930519"/>
            </a:xfrm>
            <a:prstGeom prst="ellipse">
              <a:avLst/>
            </a:prstGeom>
            <a:solidFill>
              <a:schemeClr val="accent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35" name="Google Shape;335;p30"/>
            <p:cNvSpPr/>
            <p:nvPr/>
          </p:nvSpPr>
          <p:spPr>
            <a:xfrm>
              <a:off x="1166350" y="3547680"/>
              <a:ext cx="1054377" cy="1054377"/>
            </a:xfrm>
            <a:prstGeom prst="ellipse">
              <a:avLst/>
            </a:prstGeom>
            <a:noFill/>
            <a:ln w="9525" cap="flat" cmpd="sng">
              <a:solidFill>
                <a:srgbClr val="666666"/>
              </a:solidFill>
              <a:prstDash val="dash"/>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grpSp>
        <p:nvGrpSpPr>
          <p:cNvPr id="336" name="Google Shape;336;p30"/>
          <p:cNvGrpSpPr/>
          <p:nvPr/>
        </p:nvGrpSpPr>
        <p:grpSpPr>
          <a:xfrm>
            <a:off x="4699775" y="3933349"/>
            <a:ext cx="549981" cy="549981"/>
            <a:chOff x="1166350" y="3547680"/>
            <a:chExt cx="1054377" cy="1054377"/>
          </a:xfrm>
        </p:grpSpPr>
        <p:sp>
          <p:nvSpPr>
            <p:cNvPr id="337" name="Google Shape;337;p30"/>
            <p:cNvSpPr/>
            <p:nvPr/>
          </p:nvSpPr>
          <p:spPr>
            <a:xfrm>
              <a:off x="1233043" y="3614373"/>
              <a:ext cx="930519" cy="930519"/>
            </a:xfrm>
            <a:prstGeom prst="ellipse">
              <a:avLst/>
            </a:pr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38" name="Google Shape;338;p30"/>
            <p:cNvSpPr/>
            <p:nvPr/>
          </p:nvSpPr>
          <p:spPr>
            <a:xfrm>
              <a:off x="1166350" y="3547680"/>
              <a:ext cx="1054377" cy="1054377"/>
            </a:xfrm>
            <a:prstGeom prst="ellipse">
              <a:avLst/>
            </a:prstGeom>
            <a:noFill/>
            <a:ln w="9525" cap="flat" cmpd="sng">
              <a:solidFill>
                <a:srgbClr val="666666"/>
              </a:solidFill>
              <a:prstDash val="dash"/>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grpSp>
        <p:nvGrpSpPr>
          <p:cNvPr id="339" name="Google Shape;339;p30"/>
          <p:cNvGrpSpPr/>
          <p:nvPr/>
        </p:nvGrpSpPr>
        <p:grpSpPr>
          <a:xfrm>
            <a:off x="5451932" y="3942008"/>
            <a:ext cx="549981" cy="549981"/>
            <a:chOff x="1166350" y="3547680"/>
            <a:chExt cx="1054377" cy="1054377"/>
          </a:xfrm>
        </p:grpSpPr>
        <p:sp>
          <p:nvSpPr>
            <p:cNvPr id="340" name="Google Shape;340;p30"/>
            <p:cNvSpPr/>
            <p:nvPr/>
          </p:nvSpPr>
          <p:spPr>
            <a:xfrm>
              <a:off x="1233043" y="3614373"/>
              <a:ext cx="930519" cy="930519"/>
            </a:xfrm>
            <a:prstGeom prst="ellipse">
              <a:avLst/>
            </a:prstGeom>
            <a:solidFill>
              <a:schemeClr val="accent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41" name="Google Shape;341;p30"/>
            <p:cNvSpPr/>
            <p:nvPr/>
          </p:nvSpPr>
          <p:spPr>
            <a:xfrm>
              <a:off x="1166350" y="3547680"/>
              <a:ext cx="1054377" cy="1054377"/>
            </a:xfrm>
            <a:prstGeom prst="ellipse">
              <a:avLst/>
            </a:prstGeom>
            <a:noFill/>
            <a:ln w="9525" cap="flat" cmpd="sng">
              <a:solidFill>
                <a:srgbClr val="666666"/>
              </a:solidFill>
              <a:prstDash val="dash"/>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grpSp>
        <p:nvGrpSpPr>
          <p:cNvPr id="342" name="Google Shape;342;p30"/>
          <p:cNvGrpSpPr/>
          <p:nvPr/>
        </p:nvGrpSpPr>
        <p:grpSpPr>
          <a:xfrm>
            <a:off x="6229985" y="3929124"/>
            <a:ext cx="549981" cy="549981"/>
            <a:chOff x="1166350" y="3547680"/>
            <a:chExt cx="1054377" cy="1054377"/>
          </a:xfrm>
        </p:grpSpPr>
        <p:sp>
          <p:nvSpPr>
            <p:cNvPr id="343" name="Google Shape;343;p30"/>
            <p:cNvSpPr/>
            <p:nvPr/>
          </p:nvSpPr>
          <p:spPr>
            <a:xfrm>
              <a:off x="1233043" y="3614373"/>
              <a:ext cx="930519" cy="930519"/>
            </a:xfrm>
            <a:prstGeom prst="ellipse">
              <a:avLst/>
            </a:prstGeom>
            <a:solidFill>
              <a:srgbClr val="BFBFB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44" name="Google Shape;344;p30"/>
            <p:cNvSpPr/>
            <p:nvPr/>
          </p:nvSpPr>
          <p:spPr>
            <a:xfrm>
              <a:off x="1166350" y="3547680"/>
              <a:ext cx="1054377" cy="1054377"/>
            </a:xfrm>
            <a:prstGeom prst="ellipse">
              <a:avLst/>
            </a:prstGeom>
            <a:noFill/>
            <a:ln w="9525" cap="flat" cmpd="sng">
              <a:solidFill>
                <a:srgbClr val="666666"/>
              </a:solidFill>
              <a:prstDash val="dash"/>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sp>
        <p:nvSpPr>
          <p:cNvPr id="345" name="Google Shape;345;p30"/>
          <p:cNvSpPr txBox="1">
            <a:spLocks noGrp="1"/>
          </p:cNvSpPr>
          <p:nvPr>
            <p:ph type="body" idx="2"/>
          </p:nvPr>
        </p:nvSpPr>
        <p:spPr>
          <a:xfrm>
            <a:off x="463550" y="4581071"/>
            <a:ext cx="8223250" cy="452892"/>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40"/>
              </a:spcBef>
              <a:spcAft>
                <a:spcPts val="0"/>
              </a:spcAft>
              <a:buSzPts val="1200"/>
              <a:buNone/>
              <a:defRPr sz="1200">
                <a:solidFill>
                  <a:schemeClr val="lt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346" name="Google Shape;346;p30"/>
          <p:cNvSpPr txBox="1">
            <a:spLocks noGrp="1"/>
          </p:cNvSpPr>
          <p:nvPr>
            <p:ph type="body" idx="3"/>
          </p:nvPr>
        </p:nvSpPr>
        <p:spPr>
          <a:xfrm>
            <a:off x="825651" y="1694788"/>
            <a:ext cx="842963" cy="274637"/>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220"/>
              </a:spcBef>
              <a:spcAft>
                <a:spcPts val="0"/>
              </a:spcAft>
              <a:buSzPts val="1100"/>
              <a:buNone/>
              <a:defRPr sz="1100" b="1" i="0">
                <a:solidFill>
                  <a:schemeClr val="dk1"/>
                </a:solidFil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347" name="Google Shape;347;p30"/>
          <p:cNvSpPr txBox="1">
            <a:spLocks noGrp="1"/>
          </p:cNvSpPr>
          <p:nvPr>
            <p:ph type="body" idx="4"/>
          </p:nvPr>
        </p:nvSpPr>
        <p:spPr>
          <a:xfrm>
            <a:off x="2642887" y="3418359"/>
            <a:ext cx="842963" cy="274637"/>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220"/>
              </a:spcBef>
              <a:spcAft>
                <a:spcPts val="0"/>
              </a:spcAft>
              <a:buSzPts val="1100"/>
              <a:buNone/>
              <a:defRPr sz="1100" b="1" i="0">
                <a:solidFill>
                  <a:schemeClr val="dk1"/>
                </a:solidFil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348" name="Google Shape;348;p30"/>
          <p:cNvSpPr txBox="1">
            <a:spLocks noGrp="1"/>
          </p:cNvSpPr>
          <p:nvPr>
            <p:ph type="body" idx="5"/>
          </p:nvPr>
        </p:nvSpPr>
        <p:spPr>
          <a:xfrm>
            <a:off x="3929556" y="1557469"/>
            <a:ext cx="842963" cy="274637"/>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220"/>
              </a:spcBef>
              <a:spcAft>
                <a:spcPts val="0"/>
              </a:spcAft>
              <a:buSzPts val="1100"/>
              <a:buNone/>
              <a:defRPr sz="1100" b="1" i="0">
                <a:solidFill>
                  <a:schemeClr val="dk1"/>
                </a:solidFil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349" name="Google Shape;349;p30"/>
          <p:cNvSpPr txBox="1">
            <a:spLocks noGrp="1"/>
          </p:cNvSpPr>
          <p:nvPr>
            <p:ph type="body" idx="6"/>
          </p:nvPr>
        </p:nvSpPr>
        <p:spPr>
          <a:xfrm>
            <a:off x="5907185" y="3418359"/>
            <a:ext cx="842963" cy="274637"/>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220"/>
              </a:spcBef>
              <a:spcAft>
                <a:spcPts val="0"/>
              </a:spcAft>
              <a:buSzPts val="1100"/>
              <a:buNone/>
              <a:defRPr sz="1100" b="1" i="0">
                <a:solidFill>
                  <a:schemeClr val="dk1"/>
                </a:solidFil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350" name="Google Shape;350;p30"/>
          <p:cNvSpPr txBox="1">
            <a:spLocks noGrp="1"/>
          </p:cNvSpPr>
          <p:nvPr>
            <p:ph type="body" idx="7"/>
          </p:nvPr>
        </p:nvSpPr>
        <p:spPr>
          <a:xfrm>
            <a:off x="6750148" y="1557469"/>
            <a:ext cx="842963" cy="274637"/>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220"/>
              </a:spcBef>
              <a:spcAft>
                <a:spcPts val="0"/>
              </a:spcAft>
              <a:buSzPts val="1100"/>
              <a:buNone/>
              <a:defRPr sz="1100" b="1" i="0">
                <a:solidFill>
                  <a:schemeClr val="dk1"/>
                </a:solidFil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351" name="Google Shape;351;p30"/>
          <p:cNvSpPr txBox="1">
            <a:spLocks noGrp="1"/>
          </p:cNvSpPr>
          <p:nvPr>
            <p:ph type="body" idx="8"/>
          </p:nvPr>
        </p:nvSpPr>
        <p:spPr>
          <a:xfrm>
            <a:off x="7390906" y="2879307"/>
            <a:ext cx="842963" cy="274637"/>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220"/>
              </a:spcBef>
              <a:spcAft>
                <a:spcPts val="0"/>
              </a:spcAft>
              <a:buSzPts val="1100"/>
              <a:buNone/>
              <a:defRPr sz="1100" b="1" i="0">
                <a:solidFill>
                  <a:schemeClr val="dk1"/>
                </a:solidFil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17"/>
                                        </p:tgtEl>
                                        <p:attrNameLst>
                                          <p:attrName>style.visibility</p:attrName>
                                        </p:attrNameLst>
                                      </p:cBhvr>
                                      <p:to>
                                        <p:strVal val="visible"/>
                                      </p:to>
                                    </p:set>
                                    <p:animEffect transition="in" filter="fade">
                                      <p:cBhvr>
                                        <p:cTn id="7" dur="500"/>
                                        <p:tgtEl>
                                          <p:spTgt spid="317"/>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20"/>
                                        </p:tgtEl>
                                        <p:attrNameLst>
                                          <p:attrName>style.visibility</p:attrName>
                                        </p:attrNameLst>
                                      </p:cBhvr>
                                      <p:to>
                                        <p:strVal val="visible"/>
                                      </p:to>
                                    </p:set>
                                    <p:animEffect transition="in" filter="fade">
                                      <p:cBhvr>
                                        <p:cTn id="11" dur="500"/>
                                        <p:tgtEl>
                                          <p:spTgt spid="320"/>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15"/>
                                        </p:tgtEl>
                                        <p:attrNameLst>
                                          <p:attrName>style.visibility</p:attrName>
                                        </p:attrNameLst>
                                      </p:cBhvr>
                                      <p:to>
                                        <p:strVal val="visible"/>
                                      </p:to>
                                    </p:set>
                                    <p:animEffect transition="in" filter="fade">
                                      <p:cBhvr>
                                        <p:cTn id="15" dur="500"/>
                                        <p:tgtEl>
                                          <p:spTgt spid="315"/>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321"/>
                                        </p:tgtEl>
                                        <p:attrNameLst>
                                          <p:attrName>style.visibility</p:attrName>
                                        </p:attrNameLst>
                                      </p:cBhvr>
                                      <p:to>
                                        <p:strVal val="visible"/>
                                      </p:to>
                                    </p:set>
                                    <p:animEffect transition="in" filter="fade">
                                      <p:cBhvr>
                                        <p:cTn id="19" dur="500"/>
                                        <p:tgtEl>
                                          <p:spTgt spid="321"/>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316"/>
                                        </p:tgtEl>
                                        <p:attrNameLst>
                                          <p:attrName>style.visibility</p:attrName>
                                        </p:attrNameLst>
                                      </p:cBhvr>
                                      <p:to>
                                        <p:strVal val="visible"/>
                                      </p:to>
                                    </p:set>
                                    <p:animEffect transition="in" filter="fade">
                                      <p:cBhvr>
                                        <p:cTn id="23" dur="500"/>
                                        <p:tgtEl>
                                          <p:spTgt spid="316"/>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322"/>
                                        </p:tgtEl>
                                        <p:attrNameLst>
                                          <p:attrName>style.visibility</p:attrName>
                                        </p:attrNameLst>
                                      </p:cBhvr>
                                      <p:to>
                                        <p:strVal val="visible"/>
                                      </p:to>
                                    </p:set>
                                    <p:animEffect transition="in" filter="fade">
                                      <p:cBhvr>
                                        <p:cTn id="27" dur="500"/>
                                        <p:tgtEl>
                                          <p:spTgt spid="322"/>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319"/>
                                        </p:tgtEl>
                                        <p:attrNameLst>
                                          <p:attrName>style.visibility</p:attrName>
                                        </p:attrNameLst>
                                      </p:cBhvr>
                                      <p:to>
                                        <p:strVal val="visible"/>
                                      </p:to>
                                    </p:set>
                                    <p:animEffect transition="in" filter="fade">
                                      <p:cBhvr>
                                        <p:cTn id="31" dur="500"/>
                                        <p:tgtEl>
                                          <p:spTgt spid="319"/>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326"/>
                                        </p:tgtEl>
                                        <p:attrNameLst>
                                          <p:attrName>style.visibility</p:attrName>
                                        </p:attrNameLst>
                                      </p:cBhvr>
                                      <p:to>
                                        <p:strVal val="visible"/>
                                      </p:to>
                                    </p:set>
                                    <p:animEffect transition="in" filter="fade">
                                      <p:cBhvr>
                                        <p:cTn id="35" dur="500"/>
                                        <p:tgtEl>
                                          <p:spTgt spid="326"/>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323"/>
                                        </p:tgtEl>
                                        <p:attrNameLst>
                                          <p:attrName>style.visibility</p:attrName>
                                        </p:attrNameLst>
                                      </p:cBhvr>
                                      <p:to>
                                        <p:strVal val="visible"/>
                                      </p:to>
                                    </p:set>
                                    <p:animEffect transition="in" filter="fade">
                                      <p:cBhvr>
                                        <p:cTn id="39" dur="500"/>
                                        <p:tgtEl>
                                          <p:spTgt spid="323"/>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325"/>
                                        </p:tgtEl>
                                        <p:attrNameLst>
                                          <p:attrName>style.visibility</p:attrName>
                                        </p:attrNameLst>
                                      </p:cBhvr>
                                      <p:to>
                                        <p:strVal val="visible"/>
                                      </p:to>
                                    </p:set>
                                    <p:animEffect transition="in" filter="fade">
                                      <p:cBhvr>
                                        <p:cTn id="43" dur="500"/>
                                        <p:tgtEl>
                                          <p:spTgt spid="325"/>
                                        </p:tgtEl>
                                      </p:cBhvr>
                                    </p:animEffect>
                                  </p:childTnLst>
                                </p:cTn>
                              </p:par>
                            </p:childTnLst>
                          </p:cTn>
                        </p:par>
                        <p:par>
                          <p:cTn id="44" fill="hold">
                            <p:stCondLst>
                              <p:cond delay="5000"/>
                            </p:stCondLst>
                            <p:childTnLst>
                              <p:par>
                                <p:cTn id="45" presetID="10" presetClass="entr" presetSubtype="0" fill="hold" nodeType="afterEffect">
                                  <p:stCondLst>
                                    <p:cond delay="0"/>
                                  </p:stCondLst>
                                  <p:childTnLst>
                                    <p:set>
                                      <p:cBhvr>
                                        <p:cTn id="46" dur="1" fill="hold">
                                          <p:stCondLst>
                                            <p:cond delay="0"/>
                                          </p:stCondLst>
                                        </p:cTn>
                                        <p:tgtEl>
                                          <p:spTgt spid="324"/>
                                        </p:tgtEl>
                                        <p:attrNameLst>
                                          <p:attrName>style.visibility</p:attrName>
                                        </p:attrNameLst>
                                      </p:cBhvr>
                                      <p:to>
                                        <p:strVal val="visible"/>
                                      </p:to>
                                    </p:set>
                                    <p:animEffect transition="in" filter="fade">
                                      <p:cBhvr>
                                        <p:cTn id="47" dur="500"/>
                                        <p:tgtEl>
                                          <p:spTgt spid="324"/>
                                        </p:tgtEl>
                                      </p:cBhvr>
                                    </p:animEffect>
                                  </p:childTnLst>
                                </p:cTn>
                              </p:par>
                            </p:childTnLst>
                          </p:cTn>
                        </p:par>
                        <p:par>
                          <p:cTn id="48" fill="hold">
                            <p:stCondLst>
                              <p:cond delay="5500"/>
                            </p:stCondLst>
                            <p:childTnLst>
                              <p:par>
                                <p:cTn id="49" presetID="10" presetClass="entr" presetSubtype="0" fill="hold" nodeType="afterEffect">
                                  <p:stCondLst>
                                    <p:cond delay="0"/>
                                  </p:stCondLst>
                                  <p:childTnLst>
                                    <p:set>
                                      <p:cBhvr>
                                        <p:cTn id="50" dur="1" fill="hold">
                                          <p:stCondLst>
                                            <p:cond delay="0"/>
                                          </p:stCondLst>
                                        </p:cTn>
                                        <p:tgtEl>
                                          <p:spTgt spid="318"/>
                                        </p:tgtEl>
                                        <p:attrNameLst>
                                          <p:attrName>style.visibility</p:attrName>
                                        </p:attrNameLst>
                                      </p:cBhvr>
                                      <p:to>
                                        <p:strVal val="visible"/>
                                      </p:to>
                                    </p:set>
                                    <p:animEffect transition="in" filter="fade">
                                      <p:cBhvr>
                                        <p:cTn id="51" dur="500"/>
                                        <p:tgtEl>
                                          <p:spTgt spid="318"/>
                                        </p:tgtEl>
                                      </p:cBhvr>
                                    </p:animEffect>
                                  </p:childTnLst>
                                </p:cTn>
                              </p:par>
                            </p:childTnLst>
                          </p:cTn>
                        </p:par>
                        <p:par>
                          <p:cTn id="52" fill="hold">
                            <p:stCondLst>
                              <p:cond delay="6000"/>
                            </p:stCondLst>
                            <p:childTnLst>
                              <p:par>
                                <p:cTn id="53" presetID="10" presetClass="entr" presetSubtype="0" fill="hold" nodeType="afterEffect">
                                  <p:stCondLst>
                                    <p:cond delay="0"/>
                                  </p:stCondLst>
                                  <p:childTnLst>
                                    <p:set>
                                      <p:cBhvr>
                                        <p:cTn id="54" dur="1" fill="hold">
                                          <p:stCondLst>
                                            <p:cond delay="0"/>
                                          </p:stCondLst>
                                        </p:cTn>
                                        <p:tgtEl>
                                          <p:spTgt spid="314"/>
                                        </p:tgtEl>
                                        <p:attrNameLst>
                                          <p:attrName>style.visibility</p:attrName>
                                        </p:attrNameLst>
                                      </p:cBhvr>
                                      <p:to>
                                        <p:strVal val="visible"/>
                                      </p:to>
                                    </p:set>
                                    <p:animEffect transition="in" filter="fade">
                                      <p:cBhvr>
                                        <p:cTn id="55" dur="500"/>
                                        <p:tgtEl>
                                          <p:spTgt spid="314"/>
                                        </p:tgtEl>
                                      </p:cBhvr>
                                    </p:animEffect>
                                  </p:childTnLst>
                                </p:cTn>
                              </p:par>
                            </p:childTnLst>
                          </p:cTn>
                        </p:par>
                        <p:par>
                          <p:cTn id="56" fill="hold">
                            <p:stCondLst>
                              <p:cond delay="6500"/>
                            </p:stCondLst>
                            <p:childTnLst>
                              <p:par>
                                <p:cTn id="57" presetID="10" presetClass="entr" presetSubtype="0" fill="hold" nodeType="afterEffect">
                                  <p:stCondLst>
                                    <p:cond delay="0"/>
                                  </p:stCondLst>
                                  <p:childTnLst>
                                    <p:set>
                                      <p:cBhvr>
                                        <p:cTn id="58" dur="1" fill="hold">
                                          <p:stCondLst>
                                            <p:cond delay="0"/>
                                          </p:stCondLst>
                                        </p:cTn>
                                        <p:tgtEl>
                                          <p:spTgt spid="327"/>
                                        </p:tgtEl>
                                        <p:attrNameLst>
                                          <p:attrName>style.visibility</p:attrName>
                                        </p:attrNameLst>
                                      </p:cBhvr>
                                      <p:to>
                                        <p:strVal val="visible"/>
                                      </p:to>
                                    </p:set>
                                    <p:animEffect transition="in" filter="fade">
                                      <p:cBhvr>
                                        <p:cTn id="59" dur="500"/>
                                        <p:tgtEl>
                                          <p:spTgt spid="327"/>
                                        </p:tgtEl>
                                      </p:cBhvr>
                                    </p:animEffect>
                                  </p:childTnLst>
                                </p:cTn>
                              </p:par>
                            </p:childTnLst>
                          </p:cTn>
                        </p:par>
                        <p:par>
                          <p:cTn id="60" fill="hold">
                            <p:stCondLst>
                              <p:cond delay="7000"/>
                            </p:stCondLst>
                            <p:childTnLst>
                              <p:par>
                                <p:cTn id="61" presetID="10" presetClass="entr" presetSubtype="0" fill="hold" nodeType="afterEffect">
                                  <p:stCondLst>
                                    <p:cond delay="0"/>
                                  </p:stCondLst>
                                  <p:childTnLst>
                                    <p:set>
                                      <p:cBhvr>
                                        <p:cTn id="62" dur="1" fill="hold">
                                          <p:stCondLst>
                                            <p:cond delay="0"/>
                                          </p:stCondLst>
                                        </p:cTn>
                                        <p:tgtEl>
                                          <p:spTgt spid="330"/>
                                        </p:tgtEl>
                                        <p:attrNameLst>
                                          <p:attrName>style.visibility</p:attrName>
                                        </p:attrNameLst>
                                      </p:cBhvr>
                                      <p:to>
                                        <p:strVal val="visible"/>
                                      </p:to>
                                    </p:set>
                                    <p:animEffect transition="in" filter="fade">
                                      <p:cBhvr>
                                        <p:cTn id="63" dur="500"/>
                                        <p:tgtEl>
                                          <p:spTgt spid="330"/>
                                        </p:tgtEl>
                                      </p:cBhvr>
                                    </p:animEffect>
                                  </p:childTnLst>
                                </p:cTn>
                              </p:par>
                            </p:childTnLst>
                          </p:cTn>
                        </p:par>
                        <p:par>
                          <p:cTn id="64" fill="hold">
                            <p:stCondLst>
                              <p:cond delay="7500"/>
                            </p:stCondLst>
                            <p:childTnLst>
                              <p:par>
                                <p:cTn id="65" presetID="10" presetClass="entr" presetSubtype="0" fill="hold" nodeType="afterEffect">
                                  <p:stCondLst>
                                    <p:cond delay="0"/>
                                  </p:stCondLst>
                                  <p:childTnLst>
                                    <p:set>
                                      <p:cBhvr>
                                        <p:cTn id="66" dur="1" fill="hold">
                                          <p:stCondLst>
                                            <p:cond delay="0"/>
                                          </p:stCondLst>
                                        </p:cTn>
                                        <p:tgtEl>
                                          <p:spTgt spid="333"/>
                                        </p:tgtEl>
                                        <p:attrNameLst>
                                          <p:attrName>style.visibility</p:attrName>
                                        </p:attrNameLst>
                                      </p:cBhvr>
                                      <p:to>
                                        <p:strVal val="visible"/>
                                      </p:to>
                                    </p:set>
                                    <p:animEffect transition="in" filter="fade">
                                      <p:cBhvr>
                                        <p:cTn id="67" dur="500"/>
                                        <p:tgtEl>
                                          <p:spTgt spid="333"/>
                                        </p:tgtEl>
                                      </p:cBhvr>
                                    </p:animEffect>
                                  </p:childTnLst>
                                </p:cTn>
                              </p:par>
                            </p:childTnLst>
                          </p:cTn>
                        </p:par>
                        <p:par>
                          <p:cTn id="68" fill="hold">
                            <p:stCondLst>
                              <p:cond delay="8000"/>
                            </p:stCondLst>
                            <p:childTnLst>
                              <p:par>
                                <p:cTn id="69" presetID="10" presetClass="entr" presetSubtype="0" fill="hold" nodeType="afterEffect">
                                  <p:stCondLst>
                                    <p:cond delay="0"/>
                                  </p:stCondLst>
                                  <p:childTnLst>
                                    <p:set>
                                      <p:cBhvr>
                                        <p:cTn id="70" dur="1" fill="hold">
                                          <p:stCondLst>
                                            <p:cond delay="0"/>
                                          </p:stCondLst>
                                        </p:cTn>
                                        <p:tgtEl>
                                          <p:spTgt spid="336"/>
                                        </p:tgtEl>
                                        <p:attrNameLst>
                                          <p:attrName>style.visibility</p:attrName>
                                        </p:attrNameLst>
                                      </p:cBhvr>
                                      <p:to>
                                        <p:strVal val="visible"/>
                                      </p:to>
                                    </p:set>
                                    <p:animEffect transition="in" filter="fade">
                                      <p:cBhvr>
                                        <p:cTn id="71" dur="500"/>
                                        <p:tgtEl>
                                          <p:spTgt spid="336"/>
                                        </p:tgtEl>
                                      </p:cBhvr>
                                    </p:animEffect>
                                  </p:childTnLst>
                                </p:cTn>
                              </p:par>
                            </p:childTnLst>
                          </p:cTn>
                        </p:par>
                        <p:par>
                          <p:cTn id="72" fill="hold">
                            <p:stCondLst>
                              <p:cond delay="8500"/>
                            </p:stCondLst>
                            <p:childTnLst>
                              <p:par>
                                <p:cTn id="73" presetID="10" presetClass="entr" presetSubtype="0" fill="hold" nodeType="afterEffect">
                                  <p:stCondLst>
                                    <p:cond delay="0"/>
                                  </p:stCondLst>
                                  <p:childTnLst>
                                    <p:set>
                                      <p:cBhvr>
                                        <p:cTn id="74" dur="1" fill="hold">
                                          <p:stCondLst>
                                            <p:cond delay="0"/>
                                          </p:stCondLst>
                                        </p:cTn>
                                        <p:tgtEl>
                                          <p:spTgt spid="339"/>
                                        </p:tgtEl>
                                        <p:attrNameLst>
                                          <p:attrName>style.visibility</p:attrName>
                                        </p:attrNameLst>
                                      </p:cBhvr>
                                      <p:to>
                                        <p:strVal val="visible"/>
                                      </p:to>
                                    </p:set>
                                    <p:animEffect transition="in" filter="fade">
                                      <p:cBhvr>
                                        <p:cTn id="75" dur="500"/>
                                        <p:tgtEl>
                                          <p:spTgt spid="339"/>
                                        </p:tgtEl>
                                      </p:cBhvr>
                                    </p:animEffect>
                                  </p:childTnLst>
                                </p:cTn>
                              </p:par>
                            </p:childTnLst>
                          </p:cTn>
                        </p:par>
                        <p:par>
                          <p:cTn id="76" fill="hold">
                            <p:stCondLst>
                              <p:cond delay="9000"/>
                            </p:stCondLst>
                            <p:childTnLst>
                              <p:par>
                                <p:cTn id="77" presetID="10" presetClass="entr" presetSubtype="0" fill="hold" nodeType="afterEffect">
                                  <p:stCondLst>
                                    <p:cond delay="0"/>
                                  </p:stCondLst>
                                  <p:childTnLst>
                                    <p:set>
                                      <p:cBhvr>
                                        <p:cTn id="78" dur="1" fill="hold">
                                          <p:stCondLst>
                                            <p:cond delay="0"/>
                                          </p:stCondLst>
                                        </p:cTn>
                                        <p:tgtEl>
                                          <p:spTgt spid="342"/>
                                        </p:tgtEl>
                                        <p:attrNameLst>
                                          <p:attrName>style.visibility</p:attrName>
                                        </p:attrNameLst>
                                      </p:cBhvr>
                                      <p:to>
                                        <p:strVal val="visible"/>
                                      </p:to>
                                    </p:set>
                                    <p:animEffect transition="in" filter="fade">
                                      <p:cBhvr>
                                        <p:cTn id="79" dur="500"/>
                                        <p:tgtEl>
                                          <p:spTgt spid="3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Graphic">
  <p:cSld name="Graphic">
    <p:spTree>
      <p:nvGrpSpPr>
        <p:cNvPr id="1" name="Shape 352"/>
        <p:cNvGrpSpPr/>
        <p:nvPr/>
      </p:nvGrpSpPr>
      <p:grpSpPr>
        <a:xfrm>
          <a:off x="0" y="0"/>
          <a:ext cx="0" cy="0"/>
          <a:chOff x="0" y="0"/>
          <a:chExt cx="0" cy="0"/>
        </a:xfrm>
      </p:grpSpPr>
      <p:sp>
        <p:nvSpPr>
          <p:cNvPr id="353" name="Google Shape;353;p31"/>
          <p:cNvSpPr txBox="1">
            <a:spLocks noGrp="1"/>
          </p:cNvSpPr>
          <p:nvPr>
            <p:ph type="title"/>
          </p:nvPr>
        </p:nvSpPr>
        <p:spPr>
          <a:xfrm>
            <a:off x="457200" y="205978"/>
            <a:ext cx="8229600" cy="79504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4" name="Google Shape;354;p31"/>
          <p:cNvSpPr txBox="1">
            <a:spLocks noGrp="1"/>
          </p:cNvSpPr>
          <p:nvPr>
            <p:ph type="ftr" idx="11"/>
          </p:nvPr>
        </p:nvSpPr>
        <p:spPr>
          <a:xfrm>
            <a:off x="457200" y="4668182"/>
            <a:ext cx="3171637" cy="163659"/>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5" name="Google Shape;355;p31"/>
          <p:cNvSpPr txBox="1">
            <a:spLocks noGrp="1"/>
          </p:cNvSpPr>
          <p:nvPr>
            <p:ph type="sldNum" idx="12"/>
          </p:nvPr>
        </p:nvSpPr>
        <p:spPr>
          <a:xfrm>
            <a:off x="8484446" y="4599171"/>
            <a:ext cx="324663" cy="238385"/>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356" name="Google Shape;356;p31"/>
          <p:cNvSpPr txBox="1">
            <a:spLocks noGrp="1"/>
          </p:cNvSpPr>
          <p:nvPr>
            <p:ph type="body" idx="1"/>
          </p:nvPr>
        </p:nvSpPr>
        <p:spPr>
          <a:xfrm>
            <a:off x="462830" y="856348"/>
            <a:ext cx="8223971" cy="471488"/>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400"/>
              </a:spcBef>
              <a:spcAft>
                <a:spcPts val="0"/>
              </a:spcAft>
              <a:buSzPts val="2000"/>
              <a:buNone/>
              <a:defRPr sz="2000">
                <a:solidFill>
                  <a:schemeClr val="dk2"/>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cxnSp>
        <p:nvCxnSpPr>
          <p:cNvPr id="357" name="Google Shape;357;p31"/>
          <p:cNvCxnSpPr>
            <a:stCxn id="358" idx="5"/>
            <a:endCxn id="359" idx="1"/>
          </p:cNvCxnSpPr>
          <p:nvPr/>
        </p:nvCxnSpPr>
        <p:spPr>
          <a:xfrm>
            <a:off x="1680220" y="2104548"/>
            <a:ext cx="869100" cy="211500"/>
          </a:xfrm>
          <a:prstGeom prst="straightConnector1">
            <a:avLst/>
          </a:prstGeom>
          <a:noFill/>
          <a:ln w="9525" cap="rnd" cmpd="sng">
            <a:solidFill>
              <a:srgbClr val="7F7F7F"/>
            </a:solidFill>
            <a:prstDash val="dot"/>
            <a:round/>
            <a:headEnd type="none" w="sm" len="sm"/>
            <a:tailEnd type="none" w="sm" len="sm"/>
          </a:ln>
        </p:spPr>
      </p:cxnSp>
      <p:cxnSp>
        <p:nvCxnSpPr>
          <p:cNvPr id="360" name="Google Shape;360;p31"/>
          <p:cNvCxnSpPr>
            <a:stCxn id="359" idx="3"/>
            <a:endCxn id="361" idx="7"/>
          </p:cNvCxnSpPr>
          <p:nvPr/>
        </p:nvCxnSpPr>
        <p:spPr>
          <a:xfrm flipH="1">
            <a:off x="1680300" y="3028726"/>
            <a:ext cx="869100" cy="691800"/>
          </a:xfrm>
          <a:prstGeom prst="straightConnector1">
            <a:avLst/>
          </a:prstGeom>
          <a:noFill/>
          <a:ln w="9525" cap="rnd" cmpd="sng">
            <a:solidFill>
              <a:srgbClr val="7F7F7F"/>
            </a:solidFill>
            <a:prstDash val="dot"/>
            <a:round/>
            <a:headEnd type="none" w="sm" len="sm"/>
            <a:tailEnd type="none" w="sm" len="sm"/>
          </a:ln>
        </p:spPr>
      </p:cxnSp>
      <p:cxnSp>
        <p:nvCxnSpPr>
          <p:cNvPr id="362" name="Google Shape;362;p31"/>
          <p:cNvCxnSpPr>
            <a:stCxn id="359" idx="5"/>
            <a:endCxn id="363" idx="1"/>
          </p:cNvCxnSpPr>
          <p:nvPr/>
        </p:nvCxnSpPr>
        <p:spPr>
          <a:xfrm>
            <a:off x="3262209" y="3028726"/>
            <a:ext cx="511800" cy="718200"/>
          </a:xfrm>
          <a:prstGeom prst="straightConnector1">
            <a:avLst/>
          </a:prstGeom>
          <a:noFill/>
          <a:ln w="9525" cap="rnd" cmpd="sng">
            <a:solidFill>
              <a:srgbClr val="7F7F7F"/>
            </a:solidFill>
            <a:prstDash val="dot"/>
            <a:round/>
            <a:headEnd type="none" w="sm" len="sm"/>
            <a:tailEnd type="none" w="sm" len="sm"/>
          </a:ln>
        </p:spPr>
      </p:cxnSp>
      <p:cxnSp>
        <p:nvCxnSpPr>
          <p:cNvPr id="364" name="Google Shape;364;p31"/>
          <p:cNvCxnSpPr>
            <a:stCxn id="359" idx="7"/>
            <a:endCxn id="365" idx="2"/>
          </p:cNvCxnSpPr>
          <p:nvPr/>
        </p:nvCxnSpPr>
        <p:spPr>
          <a:xfrm rot="10800000" flipH="1">
            <a:off x="3262209" y="1788818"/>
            <a:ext cx="511800" cy="527100"/>
          </a:xfrm>
          <a:prstGeom prst="straightConnector1">
            <a:avLst/>
          </a:prstGeom>
          <a:noFill/>
          <a:ln w="9525" cap="rnd" cmpd="sng">
            <a:solidFill>
              <a:srgbClr val="7F7F7F"/>
            </a:solidFill>
            <a:prstDash val="dot"/>
            <a:round/>
            <a:headEnd type="none" w="sm" len="sm"/>
            <a:tailEnd type="none" w="sm" len="sm"/>
          </a:ln>
        </p:spPr>
      </p:cxnSp>
      <p:cxnSp>
        <p:nvCxnSpPr>
          <p:cNvPr id="366" name="Google Shape;366;p31"/>
          <p:cNvCxnSpPr>
            <a:stCxn id="365" idx="6"/>
            <a:endCxn id="367" idx="1"/>
          </p:cNvCxnSpPr>
          <p:nvPr/>
        </p:nvCxnSpPr>
        <p:spPr>
          <a:xfrm>
            <a:off x="4242402" y="1788695"/>
            <a:ext cx="1734000" cy="504600"/>
          </a:xfrm>
          <a:prstGeom prst="straightConnector1">
            <a:avLst/>
          </a:prstGeom>
          <a:noFill/>
          <a:ln w="9525" cap="rnd" cmpd="sng">
            <a:solidFill>
              <a:srgbClr val="7F7F7F"/>
            </a:solidFill>
            <a:prstDash val="dot"/>
            <a:round/>
            <a:headEnd type="none" w="sm" len="sm"/>
            <a:tailEnd type="none" w="sm" len="sm"/>
          </a:ln>
        </p:spPr>
      </p:cxnSp>
      <p:cxnSp>
        <p:nvCxnSpPr>
          <p:cNvPr id="368" name="Google Shape;368;p31"/>
          <p:cNvCxnSpPr>
            <a:stCxn id="363" idx="6"/>
            <a:endCxn id="369" idx="3"/>
          </p:cNvCxnSpPr>
          <p:nvPr/>
        </p:nvCxnSpPr>
        <p:spPr>
          <a:xfrm rot="10800000" flipH="1">
            <a:off x="4389259" y="3832518"/>
            <a:ext cx="1046400" cy="169200"/>
          </a:xfrm>
          <a:prstGeom prst="straightConnector1">
            <a:avLst/>
          </a:prstGeom>
          <a:noFill/>
          <a:ln w="9525" cap="rnd" cmpd="sng">
            <a:solidFill>
              <a:srgbClr val="7F7F7F"/>
            </a:solidFill>
            <a:prstDash val="dot"/>
            <a:round/>
            <a:headEnd type="none" w="sm" len="sm"/>
            <a:tailEnd type="none" w="sm" len="sm"/>
          </a:ln>
        </p:spPr>
      </p:cxnSp>
      <p:sp>
        <p:nvSpPr>
          <p:cNvPr id="369" name="Google Shape;369;p31"/>
          <p:cNvSpPr/>
          <p:nvPr/>
        </p:nvSpPr>
        <p:spPr>
          <a:xfrm>
            <a:off x="5383260" y="3526391"/>
            <a:ext cx="358775" cy="358775"/>
          </a:xfrm>
          <a:prstGeom prst="ellipse">
            <a:avLst/>
          </a:prstGeom>
          <a:solidFill>
            <a:schemeClr val="accent4"/>
          </a:solidFill>
          <a:ln>
            <a:noFill/>
          </a:ln>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1" i="0" u="none" strike="noStrike" cap="none">
              <a:solidFill>
                <a:schemeClr val="lt1"/>
              </a:solidFill>
              <a:latin typeface="Arial"/>
              <a:ea typeface="Arial"/>
              <a:cs typeface="Arial"/>
              <a:sym typeface="Arial"/>
            </a:endParaRPr>
          </a:p>
        </p:txBody>
      </p:sp>
      <p:sp>
        <p:nvSpPr>
          <p:cNvPr id="359" name="Google Shape;359;p31"/>
          <p:cNvSpPr/>
          <p:nvPr/>
        </p:nvSpPr>
        <p:spPr>
          <a:xfrm>
            <a:off x="2401773" y="2168291"/>
            <a:ext cx="1008063" cy="1008062"/>
          </a:xfrm>
          <a:prstGeom prst="ellipse">
            <a:avLst/>
          </a:prstGeom>
          <a:solidFill>
            <a:schemeClr val="accent2"/>
          </a:solidFill>
          <a:ln>
            <a:noFill/>
          </a:ln>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1" i="0" u="none" strike="noStrike" cap="none">
              <a:solidFill>
                <a:schemeClr val="lt1"/>
              </a:solidFill>
              <a:latin typeface="Arial"/>
              <a:ea typeface="Arial"/>
              <a:cs typeface="Arial"/>
              <a:sym typeface="Arial"/>
            </a:endParaRPr>
          </a:p>
        </p:txBody>
      </p:sp>
      <p:sp>
        <p:nvSpPr>
          <p:cNvPr id="363" name="Google Shape;363;p31"/>
          <p:cNvSpPr/>
          <p:nvPr/>
        </p:nvSpPr>
        <p:spPr>
          <a:xfrm>
            <a:off x="3668534" y="3641355"/>
            <a:ext cx="720725" cy="720725"/>
          </a:xfrm>
          <a:prstGeom prst="ellipse">
            <a:avLst/>
          </a:prstGeom>
          <a:solidFill>
            <a:schemeClr val="accent3"/>
          </a:solidFill>
          <a:ln>
            <a:noFill/>
          </a:ln>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1" i="0" u="none" strike="noStrike" cap="none">
              <a:solidFill>
                <a:schemeClr val="lt1"/>
              </a:solidFill>
              <a:latin typeface="Arial"/>
              <a:ea typeface="Arial"/>
              <a:cs typeface="Arial"/>
              <a:sym typeface="Arial"/>
            </a:endParaRPr>
          </a:p>
        </p:txBody>
      </p:sp>
      <p:sp>
        <p:nvSpPr>
          <p:cNvPr id="358" name="Google Shape;358;p31"/>
          <p:cNvSpPr/>
          <p:nvPr/>
        </p:nvSpPr>
        <p:spPr>
          <a:xfrm>
            <a:off x="1188349" y="1614032"/>
            <a:ext cx="576263" cy="574675"/>
          </a:xfrm>
          <a:prstGeom prst="ellipse">
            <a:avLst/>
          </a:prstGeom>
          <a:solidFill>
            <a:schemeClr val="accent1"/>
          </a:solidFill>
          <a:ln>
            <a:noFill/>
          </a:ln>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1" i="0" u="none" strike="noStrike" cap="none">
              <a:solidFill>
                <a:schemeClr val="lt1"/>
              </a:solidFill>
              <a:latin typeface="Arial"/>
              <a:ea typeface="Arial"/>
              <a:cs typeface="Arial"/>
              <a:sym typeface="Arial"/>
            </a:endParaRPr>
          </a:p>
        </p:txBody>
      </p:sp>
      <p:sp>
        <p:nvSpPr>
          <p:cNvPr id="365" name="Google Shape;365;p31"/>
          <p:cNvSpPr/>
          <p:nvPr/>
        </p:nvSpPr>
        <p:spPr>
          <a:xfrm>
            <a:off x="3774089" y="1554538"/>
            <a:ext cx="468313" cy="468313"/>
          </a:xfrm>
          <a:prstGeom prst="ellipse">
            <a:avLst/>
          </a:prstGeom>
          <a:solidFill>
            <a:schemeClr val="accent2"/>
          </a:solidFill>
          <a:ln>
            <a:noFill/>
          </a:ln>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1" i="0" u="none" strike="noStrike" cap="none">
              <a:solidFill>
                <a:schemeClr val="lt1"/>
              </a:solidFill>
              <a:latin typeface="Arial"/>
              <a:ea typeface="Arial"/>
              <a:cs typeface="Arial"/>
              <a:sym typeface="Arial"/>
            </a:endParaRPr>
          </a:p>
        </p:txBody>
      </p:sp>
      <p:sp>
        <p:nvSpPr>
          <p:cNvPr id="361" name="Google Shape;361;p31"/>
          <p:cNvSpPr/>
          <p:nvPr/>
        </p:nvSpPr>
        <p:spPr>
          <a:xfrm>
            <a:off x="1188349" y="3636098"/>
            <a:ext cx="576263" cy="576262"/>
          </a:xfrm>
          <a:prstGeom prst="ellipse">
            <a:avLst/>
          </a:prstGeom>
          <a:solidFill>
            <a:schemeClr val="accent1"/>
          </a:solidFill>
          <a:ln>
            <a:noFill/>
          </a:ln>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1" i="0" u="none" strike="noStrike" cap="none">
              <a:solidFill>
                <a:schemeClr val="lt1"/>
              </a:solidFill>
              <a:latin typeface="Arial"/>
              <a:ea typeface="Arial"/>
              <a:cs typeface="Arial"/>
              <a:sym typeface="Arial"/>
            </a:endParaRPr>
          </a:p>
        </p:txBody>
      </p:sp>
      <p:cxnSp>
        <p:nvCxnSpPr>
          <p:cNvPr id="370" name="Google Shape;370;p31"/>
          <p:cNvCxnSpPr>
            <a:stCxn id="369" idx="6"/>
            <a:endCxn id="367" idx="3"/>
          </p:cNvCxnSpPr>
          <p:nvPr/>
        </p:nvCxnSpPr>
        <p:spPr>
          <a:xfrm rot="10800000" flipH="1">
            <a:off x="5742035" y="3005879"/>
            <a:ext cx="234300" cy="699900"/>
          </a:xfrm>
          <a:prstGeom prst="straightConnector1">
            <a:avLst/>
          </a:prstGeom>
          <a:noFill/>
          <a:ln w="9525" cap="rnd" cmpd="sng">
            <a:solidFill>
              <a:srgbClr val="7F7F7F"/>
            </a:solidFill>
            <a:prstDash val="dot"/>
            <a:round/>
            <a:headEnd type="none" w="sm" len="sm"/>
            <a:tailEnd type="none" w="sm" len="sm"/>
          </a:ln>
        </p:spPr>
      </p:cxnSp>
      <p:sp>
        <p:nvSpPr>
          <p:cNvPr id="371" name="Google Shape;371;p31"/>
          <p:cNvSpPr/>
          <p:nvPr/>
        </p:nvSpPr>
        <p:spPr>
          <a:xfrm>
            <a:off x="4068444" y="2145017"/>
            <a:ext cx="1008063" cy="1008062"/>
          </a:xfrm>
          <a:prstGeom prst="ellipse">
            <a:avLst/>
          </a:prstGeom>
          <a:solidFill>
            <a:schemeClr val="accent3"/>
          </a:solidFill>
          <a:ln>
            <a:noFill/>
          </a:ln>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1" i="0" u="none" strike="noStrike" cap="none">
              <a:solidFill>
                <a:schemeClr val="lt1"/>
              </a:solidFill>
              <a:latin typeface="Arial"/>
              <a:ea typeface="Arial"/>
              <a:cs typeface="Arial"/>
              <a:sym typeface="Arial"/>
            </a:endParaRPr>
          </a:p>
        </p:txBody>
      </p:sp>
      <p:sp>
        <p:nvSpPr>
          <p:cNvPr id="367" name="Google Shape;367;p31"/>
          <p:cNvSpPr/>
          <p:nvPr/>
        </p:nvSpPr>
        <p:spPr>
          <a:xfrm>
            <a:off x="5828826" y="2145552"/>
            <a:ext cx="1008063" cy="1008062"/>
          </a:xfrm>
          <a:prstGeom prst="ellipse">
            <a:avLst/>
          </a:prstGeom>
          <a:solidFill>
            <a:schemeClr val="accent4"/>
          </a:solidFill>
          <a:ln>
            <a:noFill/>
          </a:ln>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1" i="0" u="none" strike="noStrike" cap="none">
              <a:solidFill>
                <a:schemeClr val="lt1"/>
              </a:solidFill>
              <a:latin typeface="Arial"/>
              <a:ea typeface="Arial"/>
              <a:cs typeface="Arial"/>
              <a:sym typeface="Arial"/>
            </a:endParaRPr>
          </a:p>
        </p:txBody>
      </p:sp>
      <p:sp>
        <p:nvSpPr>
          <p:cNvPr id="372" name="Google Shape;372;p31"/>
          <p:cNvSpPr/>
          <p:nvPr/>
        </p:nvSpPr>
        <p:spPr>
          <a:xfrm>
            <a:off x="7426633" y="1614032"/>
            <a:ext cx="576263" cy="574675"/>
          </a:xfrm>
          <a:prstGeom prst="ellipse">
            <a:avLst/>
          </a:prstGeom>
          <a:solidFill>
            <a:schemeClr val="accent5"/>
          </a:solidFill>
          <a:ln>
            <a:noFill/>
          </a:ln>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1" i="0" u="none" strike="noStrike" cap="none">
              <a:solidFill>
                <a:schemeClr val="lt1"/>
              </a:solidFill>
              <a:latin typeface="Arial"/>
              <a:ea typeface="Arial"/>
              <a:cs typeface="Arial"/>
              <a:sym typeface="Arial"/>
            </a:endParaRPr>
          </a:p>
        </p:txBody>
      </p:sp>
      <p:sp>
        <p:nvSpPr>
          <p:cNvPr id="373" name="Google Shape;373;p31"/>
          <p:cNvSpPr/>
          <p:nvPr/>
        </p:nvSpPr>
        <p:spPr>
          <a:xfrm>
            <a:off x="7453682" y="3621387"/>
            <a:ext cx="576263" cy="576262"/>
          </a:xfrm>
          <a:prstGeom prst="ellipse">
            <a:avLst/>
          </a:prstGeom>
          <a:solidFill>
            <a:schemeClr val="accent5"/>
          </a:solidFill>
          <a:ln>
            <a:noFill/>
          </a:ln>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1" i="0" u="none" strike="noStrike" cap="none">
              <a:solidFill>
                <a:schemeClr val="lt1"/>
              </a:solidFill>
              <a:latin typeface="Arial"/>
              <a:ea typeface="Arial"/>
              <a:cs typeface="Arial"/>
              <a:sym typeface="Arial"/>
            </a:endParaRPr>
          </a:p>
        </p:txBody>
      </p:sp>
      <p:cxnSp>
        <p:nvCxnSpPr>
          <p:cNvPr id="374" name="Google Shape;374;p31"/>
          <p:cNvCxnSpPr>
            <a:stCxn id="367" idx="5"/>
            <a:endCxn id="373" idx="1"/>
          </p:cNvCxnSpPr>
          <p:nvPr/>
        </p:nvCxnSpPr>
        <p:spPr>
          <a:xfrm>
            <a:off x="6689262" y="3005987"/>
            <a:ext cx="848700" cy="699900"/>
          </a:xfrm>
          <a:prstGeom prst="straightConnector1">
            <a:avLst/>
          </a:prstGeom>
          <a:noFill/>
          <a:ln w="9525" cap="rnd" cmpd="sng">
            <a:solidFill>
              <a:srgbClr val="7F7F7F"/>
            </a:solidFill>
            <a:prstDash val="dot"/>
            <a:round/>
            <a:headEnd type="none" w="sm" len="sm"/>
            <a:tailEnd type="none" w="sm" len="sm"/>
          </a:ln>
        </p:spPr>
      </p:cxnSp>
      <p:cxnSp>
        <p:nvCxnSpPr>
          <p:cNvPr id="375" name="Google Shape;375;p31"/>
          <p:cNvCxnSpPr>
            <a:stCxn id="367" idx="7"/>
            <a:endCxn id="372" idx="2"/>
          </p:cNvCxnSpPr>
          <p:nvPr/>
        </p:nvCxnSpPr>
        <p:spPr>
          <a:xfrm rot="10800000" flipH="1">
            <a:off x="6689262" y="1901379"/>
            <a:ext cx="737400" cy="391800"/>
          </a:xfrm>
          <a:prstGeom prst="straightConnector1">
            <a:avLst/>
          </a:prstGeom>
          <a:noFill/>
          <a:ln w="9525" cap="rnd" cmpd="sng">
            <a:solidFill>
              <a:srgbClr val="7F7F7F"/>
            </a:solidFill>
            <a:prstDash val="dot"/>
            <a:round/>
            <a:headEnd type="none" w="sm" len="sm"/>
            <a:tailEnd type="none" w="sm" len="sm"/>
          </a:ln>
        </p:spPr>
      </p:cxnSp>
      <p:cxnSp>
        <p:nvCxnSpPr>
          <p:cNvPr id="376" name="Google Shape;376;p31"/>
          <p:cNvCxnSpPr>
            <a:stCxn id="359" idx="6"/>
            <a:endCxn id="371" idx="2"/>
          </p:cNvCxnSpPr>
          <p:nvPr/>
        </p:nvCxnSpPr>
        <p:spPr>
          <a:xfrm rot="10800000" flipH="1">
            <a:off x="3409836" y="2648922"/>
            <a:ext cx="658500" cy="23400"/>
          </a:xfrm>
          <a:prstGeom prst="straightConnector1">
            <a:avLst/>
          </a:prstGeom>
          <a:noFill/>
          <a:ln w="9525" cap="rnd" cmpd="sng">
            <a:solidFill>
              <a:srgbClr val="7F7F7F"/>
            </a:solidFill>
            <a:prstDash val="dot"/>
            <a:round/>
            <a:headEnd type="none" w="sm" len="sm"/>
            <a:tailEnd type="none" w="sm" len="sm"/>
          </a:ln>
        </p:spPr>
      </p:cxnSp>
      <p:cxnSp>
        <p:nvCxnSpPr>
          <p:cNvPr id="377" name="Google Shape;377;p31"/>
          <p:cNvCxnSpPr>
            <a:stCxn id="371" idx="6"/>
            <a:endCxn id="367" idx="2"/>
          </p:cNvCxnSpPr>
          <p:nvPr/>
        </p:nvCxnSpPr>
        <p:spPr>
          <a:xfrm>
            <a:off x="5076507" y="2649048"/>
            <a:ext cx="752400" cy="600"/>
          </a:xfrm>
          <a:prstGeom prst="straightConnector1">
            <a:avLst/>
          </a:prstGeom>
          <a:noFill/>
          <a:ln w="9525" cap="rnd" cmpd="sng">
            <a:solidFill>
              <a:srgbClr val="7F7F7F"/>
            </a:solidFill>
            <a:prstDash val="dot"/>
            <a:round/>
            <a:headEnd type="none" w="sm" len="sm"/>
            <a:tailEnd type="none" w="sm" len="sm"/>
          </a:ln>
        </p:spPr>
      </p:cxnSp>
      <p:cxnSp>
        <p:nvCxnSpPr>
          <p:cNvPr id="378" name="Google Shape;378;p31"/>
          <p:cNvCxnSpPr>
            <a:stCxn id="371" idx="4"/>
            <a:endCxn id="363" idx="7"/>
          </p:cNvCxnSpPr>
          <p:nvPr/>
        </p:nvCxnSpPr>
        <p:spPr>
          <a:xfrm flipH="1">
            <a:off x="4283576" y="3153079"/>
            <a:ext cx="288900" cy="593700"/>
          </a:xfrm>
          <a:prstGeom prst="straightConnector1">
            <a:avLst/>
          </a:prstGeom>
          <a:noFill/>
          <a:ln w="9525" cap="rnd" cmpd="sng">
            <a:solidFill>
              <a:srgbClr val="7F7F7F"/>
            </a:solidFill>
            <a:prstDash val="dot"/>
            <a:round/>
            <a:headEnd type="none" w="sm" len="sm"/>
            <a:tailEnd type="none" w="sm" len="sm"/>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59"/>
                                        </p:tgtEl>
                                        <p:attrNameLst>
                                          <p:attrName>style.visibility</p:attrName>
                                        </p:attrNameLst>
                                      </p:cBhvr>
                                      <p:to>
                                        <p:strVal val="visible"/>
                                      </p:to>
                                    </p:set>
                                    <p:animEffect transition="in" filter="fade">
                                      <p:cBhvr>
                                        <p:cTn id="7" dur="500"/>
                                        <p:tgtEl>
                                          <p:spTgt spid="359"/>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57"/>
                                        </p:tgtEl>
                                        <p:attrNameLst>
                                          <p:attrName>style.visibility</p:attrName>
                                        </p:attrNameLst>
                                      </p:cBhvr>
                                      <p:to>
                                        <p:strVal val="visible"/>
                                      </p:to>
                                    </p:set>
                                    <p:animEffect transition="in" filter="fade">
                                      <p:cBhvr>
                                        <p:cTn id="11" dur="500"/>
                                        <p:tgtEl>
                                          <p:spTgt spid="357"/>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58"/>
                                        </p:tgtEl>
                                        <p:attrNameLst>
                                          <p:attrName>style.visibility</p:attrName>
                                        </p:attrNameLst>
                                      </p:cBhvr>
                                      <p:to>
                                        <p:strVal val="visible"/>
                                      </p:to>
                                    </p:set>
                                    <p:animEffect transition="in" filter="fade">
                                      <p:cBhvr>
                                        <p:cTn id="15" dur="500"/>
                                        <p:tgtEl>
                                          <p:spTgt spid="358"/>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360"/>
                                        </p:tgtEl>
                                        <p:attrNameLst>
                                          <p:attrName>style.visibility</p:attrName>
                                        </p:attrNameLst>
                                      </p:cBhvr>
                                      <p:to>
                                        <p:strVal val="visible"/>
                                      </p:to>
                                    </p:set>
                                    <p:animEffect transition="in" filter="fade">
                                      <p:cBhvr>
                                        <p:cTn id="19" dur="500"/>
                                        <p:tgtEl>
                                          <p:spTgt spid="360"/>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361"/>
                                        </p:tgtEl>
                                        <p:attrNameLst>
                                          <p:attrName>style.visibility</p:attrName>
                                        </p:attrNameLst>
                                      </p:cBhvr>
                                      <p:to>
                                        <p:strVal val="visible"/>
                                      </p:to>
                                    </p:set>
                                    <p:animEffect transition="in" filter="fade">
                                      <p:cBhvr>
                                        <p:cTn id="23" dur="500"/>
                                        <p:tgtEl>
                                          <p:spTgt spid="361"/>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364"/>
                                        </p:tgtEl>
                                        <p:attrNameLst>
                                          <p:attrName>style.visibility</p:attrName>
                                        </p:attrNameLst>
                                      </p:cBhvr>
                                      <p:to>
                                        <p:strVal val="visible"/>
                                      </p:to>
                                    </p:set>
                                    <p:animEffect transition="in" filter="fade">
                                      <p:cBhvr>
                                        <p:cTn id="27" dur="500"/>
                                        <p:tgtEl>
                                          <p:spTgt spid="364"/>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365"/>
                                        </p:tgtEl>
                                        <p:attrNameLst>
                                          <p:attrName>style.visibility</p:attrName>
                                        </p:attrNameLst>
                                      </p:cBhvr>
                                      <p:to>
                                        <p:strVal val="visible"/>
                                      </p:to>
                                    </p:set>
                                    <p:animEffect transition="in" filter="fade">
                                      <p:cBhvr>
                                        <p:cTn id="31" dur="500"/>
                                        <p:tgtEl>
                                          <p:spTgt spid="365"/>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362"/>
                                        </p:tgtEl>
                                        <p:attrNameLst>
                                          <p:attrName>style.visibility</p:attrName>
                                        </p:attrNameLst>
                                      </p:cBhvr>
                                      <p:to>
                                        <p:strVal val="visible"/>
                                      </p:to>
                                    </p:set>
                                    <p:animEffect transition="in" filter="fade">
                                      <p:cBhvr>
                                        <p:cTn id="35" dur="500"/>
                                        <p:tgtEl>
                                          <p:spTgt spid="362"/>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376"/>
                                        </p:tgtEl>
                                        <p:attrNameLst>
                                          <p:attrName>style.visibility</p:attrName>
                                        </p:attrNameLst>
                                      </p:cBhvr>
                                      <p:to>
                                        <p:strVal val="visible"/>
                                      </p:to>
                                    </p:set>
                                    <p:animEffect transition="in" filter="fade">
                                      <p:cBhvr>
                                        <p:cTn id="39" dur="500"/>
                                        <p:tgtEl>
                                          <p:spTgt spid="376"/>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371"/>
                                        </p:tgtEl>
                                        <p:attrNameLst>
                                          <p:attrName>style.visibility</p:attrName>
                                        </p:attrNameLst>
                                      </p:cBhvr>
                                      <p:to>
                                        <p:strVal val="visible"/>
                                      </p:to>
                                    </p:set>
                                    <p:animEffect transition="in" filter="fade">
                                      <p:cBhvr>
                                        <p:cTn id="43" dur="500"/>
                                        <p:tgtEl>
                                          <p:spTgt spid="371"/>
                                        </p:tgtEl>
                                      </p:cBhvr>
                                    </p:animEffect>
                                  </p:childTnLst>
                                </p:cTn>
                              </p:par>
                            </p:childTnLst>
                          </p:cTn>
                        </p:par>
                        <p:par>
                          <p:cTn id="44" fill="hold">
                            <p:stCondLst>
                              <p:cond delay="5000"/>
                            </p:stCondLst>
                            <p:childTnLst>
                              <p:par>
                                <p:cTn id="45" presetID="10" presetClass="entr" presetSubtype="0" fill="hold" nodeType="afterEffect">
                                  <p:stCondLst>
                                    <p:cond delay="0"/>
                                  </p:stCondLst>
                                  <p:childTnLst>
                                    <p:set>
                                      <p:cBhvr>
                                        <p:cTn id="46" dur="1" fill="hold">
                                          <p:stCondLst>
                                            <p:cond delay="0"/>
                                          </p:stCondLst>
                                        </p:cTn>
                                        <p:tgtEl>
                                          <p:spTgt spid="378"/>
                                        </p:tgtEl>
                                        <p:attrNameLst>
                                          <p:attrName>style.visibility</p:attrName>
                                        </p:attrNameLst>
                                      </p:cBhvr>
                                      <p:to>
                                        <p:strVal val="visible"/>
                                      </p:to>
                                    </p:set>
                                    <p:animEffect transition="in" filter="fade">
                                      <p:cBhvr>
                                        <p:cTn id="47" dur="500"/>
                                        <p:tgtEl>
                                          <p:spTgt spid="378"/>
                                        </p:tgtEl>
                                      </p:cBhvr>
                                    </p:animEffect>
                                  </p:childTnLst>
                                </p:cTn>
                              </p:par>
                            </p:childTnLst>
                          </p:cTn>
                        </p:par>
                        <p:par>
                          <p:cTn id="48" fill="hold">
                            <p:stCondLst>
                              <p:cond delay="5500"/>
                            </p:stCondLst>
                            <p:childTnLst>
                              <p:par>
                                <p:cTn id="49" presetID="10" presetClass="entr" presetSubtype="0" fill="hold" nodeType="afterEffect">
                                  <p:stCondLst>
                                    <p:cond delay="0"/>
                                  </p:stCondLst>
                                  <p:childTnLst>
                                    <p:set>
                                      <p:cBhvr>
                                        <p:cTn id="50" dur="1" fill="hold">
                                          <p:stCondLst>
                                            <p:cond delay="0"/>
                                          </p:stCondLst>
                                        </p:cTn>
                                        <p:tgtEl>
                                          <p:spTgt spid="363"/>
                                        </p:tgtEl>
                                        <p:attrNameLst>
                                          <p:attrName>style.visibility</p:attrName>
                                        </p:attrNameLst>
                                      </p:cBhvr>
                                      <p:to>
                                        <p:strVal val="visible"/>
                                      </p:to>
                                    </p:set>
                                    <p:animEffect transition="in" filter="fade">
                                      <p:cBhvr>
                                        <p:cTn id="51" dur="500"/>
                                        <p:tgtEl>
                                          <p:spTgt spid="363"/>
                                        </p:tgtEl>
                                      </p:cBhvr>
                                    </p:animEffect>
                                  </p:childTnLst>
                                </p:cTn>
                              </p:par>
                            </p:childTnLst>
                          </p:cTn>
                        </p:par>
                        <p:par>
                          <p:cTn id="52" fill="hold">
                            <p:stCondLst>
                              <p:cond delay="6000"/>
                            </p:stCondLst>
                            <p:childTnLst>
                              <p:par>
                                <p:cTn id="53" presetID="10" presetClass="entr" presetSubtype="0" fill="hold" nodeType="afterEffect">
                                  <p:stCondLst>
                                    <p:cond delay="0"/>
                                  </p:stCondLst>
                                  <p:childTnLst>
                                    <p:set>
                                      <p:cBhvr>
                                        <p:cTn id="54" dur="1" fill="hold">
                                          <p:stCondLst>
                                            <p:cond delay="0"/>
                                          </p:stCondLst>
                                        </p:cTn>
                                        <p:tgtEl>
                                          <p:spTgt spid="366"/>
                                        </p:tgtEl>
                                        <p:attrNameLst>
                                          <p:attrName>style.visibility</p:attrName>
                                        </p:attrNameLst>
                                      </p:cBhvr>
                                      <p:to>
                                        <p:strVal val="visible"/>
                                      </p:to>
                                    </p:set>
                                    <p:animEffect transition="in" filter="fade">
                                      <p:cBhvr>
                                        <p:cTn id="55" dur="500"/>
                                        <p:tgtEl>
                                          <p:spTgt spid="366"/>
                                        </p:tgtEl>
                                      </p:cBhvr>
                                    </p:animEffect>
                                  </p:childTnLst>
                                </p:cTn>
                              </p:par>
                            </p:childTnLst>
                          </p:cTn>
                        </p:par>
                        <p:par>
                          <p:cTn id="56" fill="hold">
                            <p:stCondLst>
                              <p:cond delay="6500"/>
                            </p:stCondLst>
                            <p:childTnLst>
                              <p:par>
                                <p:cTn id="57" presetID="10" presetClass="entr" presetSubtype="0" fill="hold" nodeType="afterEffect">
                                  <p:stCondLst>
                                    <p:cond delay="0"/>
                                  </p:stCondLst>
                                  <p:childTnLst>
                                    <p:set>
                                      <p:cBhvr>
                                        <p:cTn id="58" dur="1" fill="hold">
                                          <p:stCondLst>
                                            <p:cond delay="0"/>
                                          </p:stCondLst>
                                        </p:cTn>
                                        <p:tgtEl>
                                          <p:spTgt spid="377"/>
                                        </p:tgtEl>
                                        <p:attrNameLst>
                                          <p:attrName>style.visibility</p:attrName>
                                        </p:attrNameLst>
                                      </p:cBhvr>
                                      <p:to>
                                        <p:strVal val="visible"/>
                                      </p:to>
                                    </p:set>
                                    <p:animEffect transition="in" filter="fade">
                                      <p:cBhvr>
                                        <p:cTn id="59" dur="500"/>
                                        <p:tgtEl>
                                          <p:spTgt spid="377"/>
                                        </p:tgtEl>
                                      </p:cBhvr>
                                    </p:animEffect>
                                  </p:childTnLst>
                                </p:cTn>
                              </p:par>
                            </p:childTnLst>
                          </p:cTn>
                        </p:par>
                        <p:par>
                          <p:cTn id="60" fill="hold">
                            <p:stCondLst>
                              <p:cond delay="7000"/>
                            </p:stCondLst>
                            <p:childTnLst>
                              <p:par>
                                <p:cTn id="61" presetID="10" presetClass="entr" presetSubtype="0" fill="hold" nodeType="afterEffect">
                                  <p:stCondLst>
                                    <p:cond delay="0"/>
                                  </p:stCondLst>
                                  <p:childTnLst>
                                    <p:set>
                                      <p:cBhvr>
                                        <p:cTn id="62" dur="1" fill="hold">
                                          <p:stCondLst>
                                            <p:cond delay="0"/>
                                          </p:stCondLst>
                                        </p:cTn>
                                        <p:tgtEl>
                                          <p:spTgt spid="367"/>
                                        </p:tgtEl>
                                        <p:attrNameLst>
                                          <p:attrName>style.visibility</p:attrName>
                                        </p:attrNameLst>
                                      </p:cBhvr>
                                      <p:to>
                                        <p:strVal val="visible"/>
                                      </p:to>
                                    </p:set>
                                    <p:animEffect transition="in" filter="fade">
                                      <p:cBhvr>
                                        <p:cTn id="63" dur="500"/>
                                        <p:tgtEl>
                                          <p:spTgt spid="367"/>
                                        </p:tgtEl>
                                      </p:cBhvr>
                                    </p:animEffect>
                                  </p:childTnLst>
                                </p:cTn>
                              </p:par>
                            </p:childTnLst>
                          </p:cTn>
                        </p:par>
                        <p:par>
                          <p:cTn id="64" fill="hold">
                            <p:stCondLst>
                              <p:cond delay="7500"/>
                            </p:stCondLst>
                            <p:childTnLst>
                              <p:par>
                                <p:cTn id="65" presetID="10" presetClass="entr" presetSubtype="0" fill="hold" nodeType="afterEffect">
                                  <p:stCondLst>
                                    <p:cond delay="0"/>
                                  </p:stCondLst>
                                  <p:childTnLst>
                                    <p:set>
                                      <p:cBhvr>
                                        <p:cTn id="66" dur="1" fill="hold">
                                          <p:stCondLst>
                                            <p:cond delay="0"/>
                                          </p:stCondLst>
                                        </p:cTn>
                                        <p:tgtEl>
                                          <p:spTgt spid="368"/>
                                        </p:tgtEl>
                                        <p:attrNameLst>
                                          <p:attrName>style.visibility</p:attrName>
                                        </p:attrNameLst>
                                      </p:cBhvr>
                                      <p:to>
                                        <p:strVal val="visible"/>
                                      </p:to>
                                    </p:set>
                                    <p:animEffect transition="in" filter="fade">
                                      <p:cBhvr>
                                        <p:cTn id="67" dur="500"/>
                                        <p:tgtEl>
                                          <p:spTgt spid="368"/>
                                        </p:tgtEl>
                                      </p:cBhvr>
                                    </p:animEffect>
                                  </p:childTnLst>
                                </p:cTn>
                              </p:par>
                            </p:childTnLst>
                          </p:cTn>
                        </p:par>
                        <p:par>
                          <p:cTn id="68" fill="hold">
                            <p:stCondLst>
                              <p:cond delay="8000"/>
                            </p:stCondLst>
                            <p:childTnLst>
                              <p:par>
                                <p:cTn id="69" presetID="10" presetClass="entr" presetSubtype="0" fill="hold" nodeType="afterEffect">
                                  <p:stCondLst>
                                    <p:cond delay="0"/>
                                  </p:stCondLst>
                                  <p:childTnLst>
                                    <p:set>
                                      <p:cBhvr>
                                        <p:cTn id="70" dur="1" fill="hold">
                                          <p:stCondLst>
                                            <p:cond delay="0"/>
                                          </p:stCondLst>
                                        </p:cTn>
                                        <p:tgtEl>
                                          <p:spTgt spid="370"/>
                                        </p:tgtEl>
                                        <p:attrNameLst>
                                          <p:attrName>style.visibility</p:attrName>
                                        </p:attrNameLst>
                                      </p:cBhvr>
                                      <p:to>
                                        <p:strVal val="visible"/>
                                      </p:to>
                                    </p:set>
                                    <p:animEffect transition="in" filter="fade">
                                      <p:cBhvr>
                                        <p:cTn id="71" dur="500"/>
                                        <p:tgtEl>
                                          <p:spTgt spid="370"/>
                                        </p:tgtEl>
                                      </p:cBhvr>
                                    </p:animEffect>
                                  </p:childTnLst>
                                </p:cTn>
                              </p:par>
                            </p:childTnLst>
                          </p:cTn>
                        </p:par>
                        <p:par>
                          <p:cTn id="72" fill="hold">
                            <p:stCondLst>
                              <p:cond delay="8500"/>
                            </p:stCondLst>
                            <p:childTnLst>
                              <p:par>
                                <p:cTn id="73" presetID="10" presetClass="entr" presetSubtype="0" fill="hold" nodeType="afterEffect">
                                  <p:stCondLst>
                                    <p:cond delay="0"/>
                                  </p:stCondLst>
                                  <p:childTnLst>
                                    <p:set>
                                      <p:cBhvr>
                                        <p:cTn id="74" dur="1" fill="hold">
                                          <p:stCondLst>
                                            <p:cond delay="0"/>
                                          </p:stCondLst>
                                        </p:cTn>
                                        <p:tgtEl>
                                          <p:spTgt spid="369"/>
                                        </p:tgtEl>
                                        <p:attrNameLst>
                                          <p:attrName>style.visibility</p:attrName>
                                        </p:attrNameLst>
                                      </p:cBhvr>
                                      <p:to>
                                        <p:strVal val="visible"/>
                                      </p:to>
                                    </p:set>
                                    <p:animEffect transition="in" filter="fade">
                                      <p:cBhvr>
                                        <p:cTn id="75" dur="500"/>
                                        <p:tgtEl>
                                          <p:spTgt spid="369"/>
                                        </p:tgtEl>
                                      </p:cBhvr>
                                    </p:animEffect>
                                  </p:childTnLst>
                                </p:cTn>
                              </p:par>
                            </p:childTnLst>
                          </p:cTn>
                        </p:par>
                        <p:par>
                          <p:cTn id="76" fill="hold">
                            <p:stCondLst>
                              <p:cond delay="9000"/>
                            </p:stCondLst>
                            <p:childTnLst>
                              <p:par>
                                <p:cTn id="77" presetID="10" presetClass="entr" presetSubtype="0" fill="hold" nodeType="afterEffect">
                                  <p:stCondLst>
                                    <p:cond delay="0"/>
                                  </p:stCondLst>
                                  <p:childTnLst>
                                    <p:set>
                                      <p:cBhvr>
                                        <p:cTn id="78" dur="1" fill="hold">
                                          <p:stCondLst>
                                            <p:cond delay="0"/>
                                          </p:stCondLst>
                                        </p:cTn>
                                        <p:tgtEl>
                                          <p:spTgt spid="375"/>
                                        </p:tgtEl>
                                        <p:attrNameLst>
                                          <p:attrName>style.visibility</p:attrName>
                                        </p:attrNameLst>
                                      </p:cBhvr>
                                      <p:to>
                                        <p:strVal val="visible"/>
                                      </p:to>
                                    </p:set>
                                    <p:animEffect transition="in" filter="fade">
                                      <p:cBhvr>
                                        <p:cTn id="79" dur="500"/>
                                        <p:tgtEl>
                                          <p:spTgt spid="375"/>
                                        </p:tgtEl>
                                      </p:cBhvr>
                                    </p:animEffect>
                                  </p:childTnLst>
                                </p:cTn>
                              </p:par>
                            </p:childTnLst>
                          </p:cTn>
                        </p:par>
                        <p:par>
                          <p:cTn id="80" fill="hold">
                            <p:stCondLst>
                              <p:cond delay="9500"/>
                            </p:stCondLst>
                            <p:childTnLst>
                              <p:par>
                                <p:cTn id="81" presetID="10" presetClass="entr" presetSubtype="0" fill="hold" nodeType="afterEffect">
                                  <p:stCondLst>
                                    <p:cond delay="0"/>
                                  </p:stCondLst>
                                  <p:childTnLst>
                                    <p:set>
                                      <p:cBhvr>
                                        <p:cTn id="82" dur="1" fill="hold">
                                          <p:stCondLst>
                                            <p:cond delay="0"/>
                                          </p:stCondLst>
                                        </p:cTn>
                                        <p:tgtEl>
                                          <p:spTgt spid="372"/>
                                        </p:tgtEl>
                                        <p:attrNameLst>
                                          <p:attrName>style.visibility</p:attrName>
                                        </p:attrNameLst>
                                      </p:cBhvr>
                                      <p:to>
                                        <p:strVal val="visible"/>
                                      </p:to>
                                    </p:set>
                                    <p:animEffect transition="in" filter="fade">
                                      <p:cBhvr>
                                        <p:cTn id="83" dur="500"/>
                                        <p:tgtEl>
                                          <p:spTgt spid="372"/>
                                        </p:tgtEl>
                                      </p:cBhvr>
                                    </p:animEffect>
                                  </p:childTnLst>
                                </p:cTn>
                              </p:par>
                            </p:childTnLst>
                          </p:cTn>
                        </p:par>
                        <p:par>
                          <p:cTn id="84" fill="hold">
                            <p:stCondLst>
                              <p:cond delay="10000"/>
                            </p:stCondLst>
                            <p:childTnLst>
                              <p:par>
                                <p:cTn id="85" presetID="10" presetClass="entr" presetSubtype="0" fill="hold" nodeType="afterEffect">
                                  <p:stCondLst>
                                    <p:cond delay="0"/>
                                  </p:stCondLst>
                                  <p:childTnLst>
                                    <p:set>
                                      <p:cBhvr>
                                        <p:cTn id="86" dur="1" fill="hold">
                                          <p:stCondLst>
                                            <p:cond delay="0"/>
                                          </p:stCondLst>
                                        </p:cTn>
                                        <p:tgtEl>
                                          <p:spTgt spid="374"/>
                                        </p:tgtEl>
                                        <p:attrNameLst>
                                          <p:attrName>style.visibility</p:attrName>
                                        </p:attrNameLst>
                                      </p:cBhvr>
                                      <p:to>
                                        <p:strVal val="visible"/>
                                      </p:to>
                                    </p:set>
                                    <p:animEffect transition="in" filter="fade">
                                      <p:cBhvr>
                                        <p:cTn id="87" dur="500"/>
                                        <p:tgtEl>
                                          <p:spTgt spid="374"/>
                                        </p:tgtEl>
                                      </p:cBhvr>
                                    </p:animEffect>
                                  </p:childTnLst>
                                </p:cTn>
                              </p:par>
                            </p:childTnLst>
                          </p:cTn>
                        </p:par>
                        <p:par>
                          <p:cTn id="88" fill="hold">
                            <p:stCondLst>
                              <p:cond delay="10500"/>
                            </p:stCondLst>
                            <p:childTnLst>
                              <p:par>
                                <p:cTn id="89" presetID="10" presetClass="entr" presetSubtype="0" fill="hold" nodeType="afterEffect">
                                  <p:stCondLst>
                                    <p:cond delay="0"/>
                                  </p:stCondLst>
                                  <p:childTnLst>
                                    <p:set>
                                      <p:cBhvr>
                                        <p:cTn id="90" dur="1" fill="hold">
                                          <p:stCondLst>
                                            <p:cond delay="0"/>
                                          </p:stCondLst>
                                        </p:cTn>
                                        <p:tgtEl>
                                          <p:spTgt spid="373"/>
                                        </p:tgtEl>
                                        <p:attrNameLst>
                                          <p:attrName>style.visibility</p:attrName>
                                        </p:attrNameLst>
                                      </p:cBhvr>
                                      <p:to>
                                        <p:strVal val="visible"/>
                                      </p:to>
                                    </p:set>
                                    <p:animEffect transition="in" filter="fade">
                                      <p:cBhvr>
                                        <p:cTn id="91" dur="500"/>
                                        <p:tgtEl>
                                          <p:spTgt spid="3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Acronym">
  <p:cSld name="Acronym">
    <p:spTree>
      <p:nvGrpSpPr>
        <p:cNvPr id="1" name="Shape 379"/>
        <p:cNvGrpSpPr/>
        <p:nvPr/>
      </p:nvGrpSpPr>
      <p:grpSpPr>
        <a:xfrm>
          <a:off x="0" y="0"/>
          <a:ext cx="0" cy="0"/>
          <a:chOff x="0" y="0"/>
          <a:chExt cx="0" cy="0"/>
        </a:xfrm>
      </p:grpSpPr>
      <p:sp>
        <p:nvSpPr>
          <p:cNvPr id="380" name="Google Shape;380;p32"/>
          <p:cNvSpPr txBox="1">
            <a:spLocks noGrp="1"/>
          </p:cNvSpPr>
          <p:nvPr>
            <p:ph type="title"/>
          </p:nvPr>
        </p:nvSpPr>
        <p:spPr>
          <a:xfrm>
            <a:off x="457200" y="205978"/>
            <a:ext cx="8229600" cy="79504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1" name="Google Shape;381;p32"/>
          <p:cNvSpPr txBox="1">
            <a:spLocks noGrp="1"/>
          </p:cNvSpPr>
          <p:nvPr>
            <p:ph type="ftr" idx="11"/>
          </p:nvPr>
        </p:nvSpPr>
        <p:spPr>
          <a:xfrm>
            <a:off x="457200" y="4668182"/>
            <a:ext cx="3171637" cy="163659"/>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2" name="Google Shape;382;p32"/>
          <p:cNvSpPr txBox="1">
            <a:spLocks noGrp="1"/>
          </p:cNvSpPr>
          <p:nvPr>
            <p:ph type="sldNum" idx="12"/>
          </p:nvPr>
        </p:nvSpPr>
        <p:spPr>
          <a:xfrm>
            <a:off x="8484446" y="4599171"/>
            <a:ext cx="324663" cy="238385"/>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383" name="Google Shape;383;p32"/>
          <p:cNvSpPr txBox="1">
            <a:spLocks noGrp="1"/>
          </p:cNvSpPr>
          <p:nvPr>
            <p:ph type="body" idx="1"/>
          </p:nvPr>
        </p:nvSpPr>
        <p:spPr>
          <a:xfrm>
            <a:off x="462830" y="856348"/>
            <a:ext cx="8223971" cy="471488"/>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400"/>
              </a:spcBef>
              <a:spcAft>
                <a:spcPts val="0"/>
              </a:spcAft>
              <a:buSzPts val="2000"/>
              <a:buNone/>
              <a:defRPr sz="2000">
                <a:solidFill>
                  <a:schemeClr val="dk2"/>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384" name="Google Shape;384;p32"/>
          <p:cNvSpPr txBox="1">
            <a:spLocks noGrp="1"/>
          </p:cNvSpPr>
          <p:nvPr>
            <p:ph type="body" idx="2"/>
          </p:nvPr>
        </p:nvSpPr>
        <p:spPr>
          <a:xfrm>
            <a:off x="1378856" y="2020409"/>
            <a:ext cx="1659082" cy="950119"/>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40"/>
              </a:spcBef>
              <a:spcAft>
                <a:spcPts val="0"/>
              </a:spcAft>
              <a:buSzPts val="1200"/>
              <a:buNone/>
              <a:defRPr sz="1200" b="0" i="0">
                <a:solidFill>
                  <a:schemeClr val="dk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385" name="Google Shape;385;p32"/>
          <p:cNvSpPr txBox="1">
            <a:spLocks noGrp="1"/>
          </p:cNvSpPr>
          <p:nvPr>
            <p:ph type="body" idx="3"/>
          </p:nvPr>
        </p:nvSpPr>
        <p:spPr>
          <a:xfrm>
            <a:off x="1378857" y="1691849"/>
            <a:ext cx="1659082" cy="318062"/>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320"/>
              </a:spcBef>
              <a:spcAft>
                <a:spcPts val="0"/>
              </a:spcAft>
              <a:buSzPts val="1600"/>
              <a:buNone/>
              <a:defRPr sz="1600" b="1">
                <a:solidFill>
                  <a:schemeClr val="dk2"/>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386" name="Google Shape;386;p32"/>
          <p:cNvSpPr txBox="1">
            <a:spLocks noGrp="1"/>
          </p:cNvSpPr>
          <p:nvPr>
            <p:ph type="body" idx="4"/>
          </p:nvPr>
        </p:nvSpPr>
        <p:spPr>
          <a:xfrm>
            <a:off x="1378857" y="3476343"/>
            <a:ext cx="1659082" cy="950119"/>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40"/>
              </a:spcBef>
              <a:spcAft>
                <a:spcPts val="0"/>
              </a:spcAft>
              <a:buSzPts val="1200"/>
              <a:buNone/>
              <a:defRPr sz="1200" b="0" i="0">
                <a:solidFill>
                  <a:schemeClr val="dk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387" name="Google Shape;387;p32"/>
          <p:cNvSpPr txBox="1">
            <a:spLocks noGrp="1"/>
          </p:cNvSpPr>
          <p:nvPr>
            <p:ph type="body" idx="5"/>
          </p:nvPr>
        </p:nvSpPr>
        <p:spPr>
          <a:xfrm>
            <a:off x="1378858" y="3147784"/>
            <a:ext cx="1659082" cy="318062"/>
          </a:xfrm>
          <a:prstGeom prst="rect">
            <a:avLst/>
          </a:prstGeom>
          <a:noFill/>
          <a:ln>
            <a:noFill/>
          </a:ln>
        </p:spPr>
        <p:txBody>
          <a:bodyPr spcFirstLastPara="1" wrap="square" lIns="91425" tIns="45700" rIns="91425" bIns="45700" anchor="t" anchorCtr="0">
            <a:noAutofit/>
          </a:bodyPr>
          <a:lstStyle>
            <a:lvl1pPr marL="457200" marR="0" lvl="0" indent="-228600" algn="l">
              <a:lnSpc>
                <a:spcPct val="100000"/>
              </a:lnSpc>
              <a:spcBef>
                <a:spcPts val="320"/>
              </a:spcBef>
              <a:spcAft>
                <a:spcPts val="0"/>
              </a:spcAft>
              <a:buClr>
                <a:schemeClr val="accent2"/>
              </a:buClr>
              <a:buSzPts val="1600"/>
              <a:buFont typeface="Noto Sans Symbols"/>
              <a:buNone/>
              <a:defRPr sz="1600" b="1">
                <a:solidFill>
                  <a:schemeClr val="dk2"/>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388" name="Google Shape;388;p32"/>
          <p:cNvSpPr txBox="1">
            <a:spLocks noGrp="1"/>
          </p:cNvSpPr>
          <p:nvPr>
            <p:ph type="body" idx="6"/>
          </p:nvPr>
        </p:nvSpPr>
        <p:spPr>
          <a:xfrm>
            <a:off x="6948713" y="2081465"/>
            <a:ext cx="1708629" cy="950119"/>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40"/>
              </a:spcBef>
              <a:spcAft>
                <a:spcPts val="0"/>
              </a:spcAft>
              <a:buSzPts val="1200"/>
              <a:buNone/>
              <a:defRPr sz="1200" b="0" i="0">
                <a:solidFill>
                  <a:schemeClr val="dk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389" name="Google Shape;389;p32"/>
          <p:cNvSpPr txBox="1">
            <a:spLocks noGrp="1"/>
          </p:cNvSpPr>
          <p:nvPr>
            <p:ph type="body" idx="7"/>
          </p:nvPr>
        </p:nvSpPr>
        <p:spPr>
          <a:xfrm>
            <a:off x="6948714" y="1752905"/>
            <a:ext cx="1708629" cy="318062"/>
          </a:xfrm>
          <a:prstGeom prst="rect">
            <a:avLst/>
          </a:prstGeom>
          <a:noFill/>
          <a:ln>
            <a:noFill/>
          </a:ln>
        </p:spPr>
        <p:txBody>
          <a:bodyPr spcFirstLastPara="1" wrap="square" lIns="91425" tIns="45700" rIns="91425" bIns="45700" anchor="t" anchorCtr="0">
            <a:noAutofit/>
          </a:bodyPr>
          <a:lstStyle>
            <a:lvl1pPr marL="457200" marR="0" lvl="0" indent="-228600" algn="l">
              <a:lnSpc>
                <a:spcPct val="100000"/>
              </a:lnSpc>
              <a:spcBef>
                <a:spcPts val="320"/>
              </a:spcBef>
              <a:spcAft>
                <a:spcPts val="0"/>
              </a:spcAft>
              <a:buClr>
                <a:schemeClr val="accent2"/>
              </a:buClr>
              <a:buSzPts val="1600"/>
              <a:buFont typeface="Noto Sans Symbols"/>
              <a:buNone/>
              <a:defRPr sz="1600" b="1">
                <a:solidFill>
                  <a:schemeClr val="dk2"/>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390" name="Google Shape;390;p32"/>
          <p:cNvSpPr txBox="1">
            <a:spLocks noGrp="1"/>
          </p:cNvSpPr>
          <p:nvPr>
            <p:ph type="body" idx="8"/>
          </p:nvPr>
        </p:nvSpPr>
        <p:spPr>
          <a:xfrm>
            <a:off x="6948713" y="3475377"/>
            <a:ext cx="1708629" cy="950119"/>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40"/>
              </a:spcBef>
              <a:spcAft>
                <a:spcPts val="0"/>
              </a:spcAft>
              <a:buSzPts val="1200"/>
              <a:buNone/>
              <a:defRPr sz="1200" b="0" i="0">
                <a:solidFill>
                  <a:schemeClr val="dk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391" name="Google Shape;391;p32"/>
          <p:cNvSpPr txBox="1">
            <a:spLocks noGrp="1"/>
          </p:cNvSpPr>
          <p:nvPr>
            <p:ph type="body" idx="9"/>
          </p:nvPr>
        </p:nvSpPr>
        <p:spPr>
          <a:xfrm>
            <a:off x="6948714" y="3146817"/>
            <a:ext cx="1708629" cy="318062"/>
          </a:xfrm>
          <a:prstGeom prst="rect">
            <a:avLst/>
          </a:prstGeom>
          <a:noFill/>
          <a:ln>
            <a:noFill/>
          </a:ln>
        </p:spPr>
        <p:txBody>
          <a:bodyPr spcFirstLastPara="1" wrap="square" lIns="91425" tIns="45700" rIns="91425" bIns="45700" anchor="t" anchorCtr="0">
            <a:noAutofit/>
          </a:bodyPr>
          <a:lstStyle>
            <a:lvl1pPr marL="457200" marR="0" lvl="0" indent="-228600" algn="l">
              <a:lnSpc>
                <a:spcPct val="100000"/>
              </a:lnSpc>
              <a:spcBef>
                <a:spcPts val="320"/>
              </a:spcBef>
              <a:spcAft>
                <a:spcPts val="0"/>
              </a:spcAft>
              <a:buClr>
                <a:schemeClr val="accent2"/>
              </a:buClr>
              <a:buSzPts val="1600"/>
              <a:buFont typeface="Noto Sans Symbols"/>
              <a:buNone/>
              <a:defRPr sz="1600" b="1">
                <a:solidFill>
                  <a:schemeClr val="dk2"/>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392" name="Google Shape;392;p32"/>
          <p:cNvSpPr txBox="1">
            <a:spLocks noGrp="1"/>
          </p:cNvSpPr>
          <p:nvPr>
            <p:ph type="body" idx="13"/>
          </p:nvPr>
        </p:nvSpPr>
        <p:spPr>
          <a:xfrm>
            <a:off x="4838906" y="2868305"/>
            <a:ext cx="718681" cy="902193"/>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1600"/>
              </a:spcBef>
              <a:spcAft>
                <a:spcPts val="0"/>
              </a:spcAft>
              <a:buSzPts val="8000"/>
              <a:buNone/>
              <a:defRPr sz="8000" b="1" i="0">
                <a:solidFill>
                  <a:schemeClr val="lt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393" name="Google Shape;393;p32"/>
          <p:cNvSpPr txBox="1">
            <a:spLocks noGrp="1"/>
          </p:cNvSpPr>
          <p:nvPr>
            <p:ph type="body" idx="14"/>
          </p:nvPr>
        </p:nvSpPr>
        <p:spPr>
          <a:xfrm>
            <a:off x="4646481" y="1921346"/>
            <a:ext cx="718681" cy="902193"/>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1600"/>
              </a:spcBef>
              <a:spcAft>
                <a:spcPts val="0"/>
              </a:spcAft>
              <a:buSzPts val="8000"/>
              <a:buNone/>
              <a:defRPr sz="8000" b="1" i="0">
                <a:solidFill>
                  <a:schemeClr val="lt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394" name="Google Shape;394;p32"/>
          <p:cNvSpPr/>
          <p:nvPr/>
        </p:nvSpPr>
        <p:spPr>
          <a:xfrm rot="-2700000">
            <a:off x="3241213" y="1216126"/>
            <a:ext cx="1379676" cy="1763189"/>
          </a:xfrm>
          <a:custGeom>
            <a:avLst/>
            <a:gdLst/>
            <a:ahLst/>
            <a:cxnLst/>
            <a:rect l="l" t="t" r="r" b="b"/>
            <a:pathLst>
              <a:path w="348" h="444" extrusionOk="0">
                <a:moveTo>
                  <a:pt x="174" y="0"/>
                </a:moveTo>
                <a:cubicBezTo>
                  <a:pt x="59" y="115"/>
                  <a:pt x="59" y="115"/>
                  <a:pt x="59" y="115"/>
                </a:cubicBezTo>
                <a:cubicBezTo>
                  <a:pt x="0" y="174"/>
                  <a:pt x="0" y="270"/>
                  <a:pt x="59" y="328"/>
                </a:cubicBezTo>
                <a:cubicBezTo>
                  <a:pt x="174" y="444"/>
                  <a:pt x="174" y="444"/>
                  <a:pt x="174" y="444"/>
                </a:cubicBezTo>
                <a:cubicBezTo>
                  <a:pt x="290" y="328"/>
                  <a:pt x="290" y="328"/>
                  <a:pt x="290" y="328"/>
                </a:cubicBezTo>
                <a:cubicBezTo>
                  <a:pt x="348" y="270"/>
                  <a:pt x="348" y="174"/>
                  <a:pt x="290" y="115"/>
                </a:cubicBezTo>
                <a:cubicBezTo>
                  <a:pt x="174" y="0"/>
                  <a:pt x="174" y="0"/>
                  <a:pt x="174" y="0"/>
                </a:cubicBezTo>
              </a:path>
            </a:pathLst>
          </a:custGeom>
          <a:solidFill>
            <a:schemeClr val="accent1"/>
          </a:solidFill>
          <a:ln>
            <a:noFill/>
          </a:ln>
        </p:spPr>
        <p:txBody>
          <a:bodyPr spcFirstLastPara="1" wrap="square" lIns="219400" tIns="109700" rIns="219400" bIns="109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5" name="Google Shape;395;p32"/>
          <p:cNvSpPr/>
          <p:nvPr/>
        </p:nvSpPr>
        <p:spPr>
          <a:xfrm rot="2700000">
            <a:off x="4527256" y="1216126"/>
            <a:ext cx="1379677" cy="1763189"/>
          </a:xfrm>
          <a:custGeom>
            <a:avLst/>
            <a:gdLst/>
            <a:ahLst/>
            <a:cxnLst/>
            <a:rect l="l" t="t" r="r" b="b"/>
            <a:pathLst>
              <a:path w="348" h="444" extrusionOk="0">
                <a:moveTo>
                  <a:pt x="174" y="0"/>
                </a:moveTo>
                <a:cubicBezTo>
                  <a:pt x="59" y="115"/>
                  <a:pt x="59" y="115"/>
                  <a:pt x="59" y="115"/>
                </a:cubicBezTo>
                <a:cubicBezTo>
                  <a:pt x="0" y="174"/>
                  <a:pt x="0" y="270"/>
                  <a:pt x="59" y="328"/>
                </a:cubicBezTo>
                <a:cubicBezTo>
                  <a:pt x="174" y="444"/>
                  <a:pt x="174" y="444"/>
                  <a:pt x="174" y="444"/>
                </a:cubicBezTo>
                <a:cubicBezTo>
                  <a:pt x="290" y="328"/>
                  <a:pt x="290" y="328"/>
                  <a:pt x="290" y="328"/>
                </a:cubicBezTo>
                <a:cubicBezTo>
                  <a:pt x="348" y="270"/>
                  <a:pt x="348" y="174"/>
                  <a:pt x="290" y="115"/>
                </a:cubicBezTo>
                <a:cubicBezTo>
                  <a:pt x="174" y="0"/>
                  <a:pt x="174" y="0"/>
                  <a:pt x="174" y="0"/>
                </a:cubicBezTo>
              </a:path>
            </a:pathLst>
          </a:custGeom>
          <a:solidFill>
            <a:schemeClr val="accent2"/>
          </a:solidFill>
          <a:ln>
            <a:noFill/>
          </a:ln>
        </p:spPr>
        <p:txBody>
          <a:bodyPr spcFirstLastPara="1" wrap="square" lIns="219400" tIns="109700" rIns="219400" bIns="109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6" name="Google Shape;396;p32"/>
          <p:cNvSpPr/>
          <p:nvPr/>
        </p:nvSpPr>
        <p:spPr>
          <a:xfrm rot="2700000" flipH="1">
            <a:off x="3241031" y="2500098"/>
            <a:ext cx="1380036" cy="1762730"/>
          </a:xfrm>
          <a:custGeom>
            <a:avLst/>
            <a:gdLst/>
            <a:ahLst/>
            <a:cxnLst/>
            <a:rect l="l" t="t" r="r" b="b"/>
            <a:pathLst>
              <a:path w="348" h="444" extrusionOk="0">
                <a:moveTo>
                  <a:pt x="174" y="0"/>
                </a:moveTo>
                <a:cubicBezTo>
                  <a:pt x="59" y="115"/>
                  <a:pt x="59" y="115"/>
                  <a:pt x="59" y="115"/>
                </a:cubicBezTo>
                <a:cubicBezTo>
                  <a:pt x="0" y="174"/>
                  <a:pt x="0" y="270"/>
                  <a:pt x="59" y="328"/>
                </a:cubicBezTo>
                <a:cubicBezTo>
                  <a:pt x="174" y="444"/>
                  <a:pt x="174" y="444"/>
                  <a:pt x="174" y="444"/>
                </a:cubicBezTo>
                <a:cubicBezTo>
                  <a:pt x="290" y="328"/>
                  <a:pt x="290" y="328"/>
                  <a:pt x="290" y="328"/>
                </a:cubicBezTo>
                <a:cubicBezTo>
                  <a:pt x="348" y="270"/>
                  <a:pt x="348" y="174"/>
                  <a:pt x="290" y="115"/>
                </a:cubicBezTo>
                <a:cubicBezTo>
                  <a:pt x="174" y="0"/>
                  <a:pt x="174" y="0"/>
                  <a:pt x="174" y="0"/>
                </a:cubicBezTo>
              </a:path>
            </a:pathLst>
          </a:custGeom>
          <a:solidFill>
            <a:schemeClr val="accent3"/>
          </a:solidFill>
          <a:ln>
            <a:noFill/>
          </a:ln>
        </p:spPr>
        <p:txBody>
          <a:bodyPr spcFirstLastPara="1" wrap="square" lIns="219400" tIns="109700" rIns="219400" bIns="109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7" name="Google Shape;397;p32"/>
          <p:cNvSpPr/>
          <p:nvPr/>
        </p:nvSpPr>
        <p:spPr>
          <a:xfrm rot="-2700000" flipH="1">
            <a:off x="4527436" y="2499639"/>
            <a:ext cx="1379317" cy="1763648"/>
          </a:xfrm>
          <a:custGeom>
            <a:avLst/>
            <a:gdLst/>
            <a:ahLst/>
            <a:cxnLst/>
            <a:rect l="l" t="t" r="r" b="b"/>
            <a:pathLst>
              <a:path w="348" h="444" extrusionOk="0">
                <a:moveTo>
                  <a:pt x="174" y="0"/>
                </a:moveTo>
                <a:cubicBezTo>
                  <a:pt x="59" y="115"/>
                  <a:pt x="59" y="115"/>
                  <a:pt x="59" y="115"/>
                </a:cubicBezTo>
                <a:cubicBezTo>
                  <a:pt x="0" y="174"/>
                  <a:pt x="0" y="270"/>
                  <a:pt x="59" y="328"/>
                </a:cubicBezTo>
                <a:cubicBezTo>
                  <a:pt x="174" y="444"/>
                  <a:pt x="174" y="444"/>
                  <a:pt x="174" y="444"/>
                </a:cubicBezTo>
                <a:cubicBezTo>
                  <a:pt x="290" y="328"/>
                  <a:pt x="290" y="328"/>
                  <a:pt x="290" y="328"/>
                </a:cubicBezTo>
                <a:cubicBezTo>
                  <a:pt x="348" y="270"/>
                  <a:pt x="348" y="174"/>
                  <a:pt x="290" y="115"/>
                </a:cubicBezTo>
                <a:cubicBezTo>
                  <a:pt x="174" y="0"/>
                  <a:pt x="174" y="0"/>
                  <a:pt x="174" y="0"/>
                </a:cubicBezTo>
              </a:path>
            </a:pathLst>
          </a:custGeom>
          <a:solidFill>
            <a:schemeClr val="accent4"/>
          </a:solidFill>
          <a:ln>
            <a:noFill/>
          </a:ln>
        </p:spPr>
        <p:txBody>
          <a:bodyPr spcFirstLastPara="1" wrap="square" lIns="219400" tIns="109700" rIns="219400" bIns="109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8" name="Google Shape;398;p32"/>
          <p:cNvSpPr/>
          <p:nvPr/>
        </p:nvSpPr>
        <p:spPr>
          <a:xfrm>
            <a:off x="811420" y="1753194"/>
            <a:ext cx="492298" cy="492298"/>
          </a:xfrm>
          <a:prstGeom prst="ellipse">
            <a:avLst/>
          </a:prstGeom>
          <a:solidFill>
            <a:schemeClr val="accent1"/>
          </a:solidFill>
          <a:ln>
            <a:noFill/>
          </a:ln>
        </p:spPr>
        <p:txBody>
          <a:bodyPr spcFirstLastPara="1" wrap="square" lIns="243775" tIns="121875" rIns="243775" bIns="1218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99" name="Google Shape;399;p32"/>
          <p:cNvSpPr/>
          <p:nvPr/>
        </p:nvSpPr>
        <p:spPr>
          <a:xfrm>
            <a:off x="6362060" y="1749127"/>
            <a:ext cx="492299" cy="492298"/>
          </a:xfrm>
          <a:prstGeom prst="ellipse">
            <a:avLst/>
          </a:prstGeom>
          <a:solidFill>
            <a:schemeClr val="accent2"/>
          </a:solidFill>
          <a:ln>
            <a:noFill/>
          </a:ln>
        </p:spPr>
        <p:txBody>
          <a:bodyPr spcFirstLastPara="1" wrap="square" lIns="182825" tIns="91400" rIns="182825" bIns="914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Arial"/>
                <a:ea typeface="Arial"/>
                <a:cs typeface="Arial"/>
                <a:sym typeface="Arial"/>
              </a:rPr>
              <a:t> </a:t>
            </a:r>
            <a:endParaRPr sz="1400" b="0" i="0" u="none" strike="noStrike" cap="none">
              <a:solidFill>
                <a:srgbClr val="000000"/>
              </a:solidFill>
              <a:latin typeface="Arial"/>
              <a:ea typeface="Arial"/>
              <a:cs typeface="Arial"/>
              <a:sym typeface="Arial"/>
            </a:endParaRPr>
          </a:p>
        </p:txBody>
      </p:sp>
      <p:sp>
        <p:nvSpPr>
          <p:cNvPr id="400" name="Google Shape;400;p32"/>
          <p:cNvSpPr/>
          <p:nvPr/>
        </p:nvSpPr>
        <p:spPr>
          <a:xfrm>
            <a:off x="819777" y="3098333"/>
            <a:ext cx="492298" cy="492298"/>
          </a:xfrm>
          <a:prstGeom prst="ellipse">
            <a:avLst/>
          </a:prstGeom>
          <a:solidFill>
            <a:schemeClr val="accent3"/>
          </a:solidFill>
          <a:ln>
            <a:noFill/>
          </a:ln>
        </p:spPr>
        <p:txBody>
          <a:bodyPr spcFirstLastPara="1" wrap="square" lIns="243775" tIns="121875" rIns="243775" bIns="1218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401" name="Google Shape;401;p32"/>
          <p:cNvSpPr/>
          <p:nvPr/>
        </p:nvSpPr>
        <p:spPr>
          <a:xfrm>
            <a:off x="6362060" y="3085581"/>
            <a:ext cx="492298" cy="492298"/>
          </a:xfrm>
          <a:prstGeom prst="ellipse">
            <a:avLst/>
          </a:prstGeom>
          <a:solidFill>
            <a:schemeClr val="accent4"/>
          </a:solidFill>
          <a:ln>
            <a:noFill/>
          </a:ln>
        </p:spPr>
        <p:txBody>
          <a:bodyPr spcFirstLastPara="1" wrap="square" lIns="243775" tIns="121875" rIns="243775" bIns="1218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Icon 4 bullets">
  <p:cSld name="Icon 4 bullets">
    <p:spTree>
      <p:nvGrpSpPr>
        <p:cNvPr id="1" name="Shape 402"/>
        <p:cNvGrpSpPr/>
        <p:nvPr/>
      </p:nvGrpSpPr>
      <p:grpSpPr>
        <a:xfrm>
          <a:off x="0" y="0"/>
          <a:ext cx="0" cy="0"/>
          <a:chOff x="0" y="0"/>
          <a:chExt cx="0" cy="0"/>
        </a:xfrm>
      </p:grpSpPr>
      <p:sp>
        <p:nvSpPr>
          <p:cNvPr id="403" name="Google Shape;403;p33"/>
          <p:cNvSpPr txBox="1">
            <a:spLocks noGrp="1"/>
          </p:cNvSpPr>
          <p:nvPr>
            <p:ph type="title"/>
          </p:nvPr>
        </p:nvSpPr>
        <p:spPr>
          <a:xfrm>
            <a:off x="457200" y="205978"/>
            <a:ext cx="8229600" cy="79504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1"/>
              </a:buClr>
              <a:buSzPts val="2800"/>
              <a:buFont typeface="Aria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4" name="Google Shape;404;p33"/>
          <p:cNvSpPr txBox="1">
            <a:spLocks noGrp="1"/>
          </p:cNvSpPr>
          <p:nvPr>
            <p:ph type="ftr" idx="11"/>
          </p:nvPr>
        </p:nvSpPr>
        <p:spPr>
          <a:xfrm>
            <a:off x="457200" y="4668182"/>
            <a:ext cx="3171637" cy="163659"/>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5" name="Google Shape;405;p33"/>
          <p:cNvSpPr txBox="1">
            <a:spLocks noGrp="1"/>
          </p:cNvSpPr>
          <p:nvPr>
            <p:ph type="sldNum" idx="12"/>
          </p:nvPr>
        </p:nvSpPr>
        <p:spPr>
          <a:xfrm>
            <a:off x="8484446" y="4599171"/>
            <a:ext cx="324663" cy="238385"/>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406" name="Google Shape;406;p33"/>
          <p:cNvSpPr/>
          <p:nvPr/>
        </p:nvSpPr>
        <p:spPr>
          <a:xfrm>
            <a:off x="457201" y="1552574"/>
            <a:ext cx="685800" cy="685800"/>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lt1"/>
              </a:solidFill>
              <a:latin typeface="Arial"/>
              <a:ea typeface="Arial"/>
              <a:cs typeface="Arial"/>
              <a:sym typeface="Arial"/>
            </a:endParaRPr>
          </a:p>
        </p:txBody>
      </p:sp>
      <p:sp>
        <p:nvSpPr>
          <p:cNvPr id="407" name="Google Shape;407;p33"/>
          <p:cNvSpPr/>
          <p:nvPr/>
        </p:nvSpPr>
        <p:spPr>
          <a:xfrm>
            <a:off x="4981824" y="1544756"/>
            <a:ext cx="685800" cy="685800"/>
          </a:xfrm>
          <a:prstGeom prst="ellipse">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lt1"/>
              </a:solidFill>
              <a:latin typeface="Arial"/>
              <a:ea typeface="Arial"/>
              <a:cs typeface="Arial"/>
              <a:sym typeface="Arial"/>
            </a:endParaRPr>
          </a:p>
        </p:txBody>
      </p:sp>
      <p:sp>
        <p:nvSpPr>
          <p:cNvPr id="408" name="Google Shape;408;p33"/>
          <p:cNvSpPr/>
          <p:nvPr/>
        </p:nvSpPr>
        <p:spPr>
          <a:xfrm>
            <a:off x="457201" y="3122159"/>
            <a:ext cx="685800" cy="685800"/>
          </a:xfrm>
          <a:prstGeom prst="ellipse">
            <a:avLst/>
          </a:prstGeom>
          <a:solidFill>
            <a:schemeClr val="accent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lt1"/>
              </a:solidFill>
              <a:latin typeface="Arial"/>
              <a:ea typeface="Arial"/>
              <a:cs typeface="Arial"/>
              <a:sym typeface="Arial"/>
            </a:endParaRPr>
          </a:p>
        </p:txBody>
      </p:sp>
      <p:sp>
        <p:nvSpPr>
          <p:cNvPr id="409" name="Google Shape;409;p33"/>
          <p:cNvSpPr/>
          <p:nvPr/>
        </p:nvSpPr>
        <p:spPr>
          <a:xfrm>
            <a:off x="4981824" y="3114342"/>
            <a:ext cx="685800" cy="685800"/>
          </a:xfrm>
          <a:prstGeom prst="ellipse">
            <a:avLst/>
          </a:pr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lt1"/>
              </a:solidFill>
              <a:latin typeface="Arial"/>
              <a:ea typeface="Arial"/>
              <a:cs typeface="Arial"/>
              <a:sym typeface="Arial"/>
            </a:endParaRPr>
          </a:p>
        </p:txBody>
      </p:sp>
      <p:sp>
        <p:nvSpPr>
          <p:cNvPr id="410" name="Google Shape;410;p33"/>
          <p:cNvSpPr txBox="1">
            <a:spLocks noGrp="1"/>
          </p:cNvSpPr>
          <p:nvPr>
            <p:ph type="body" idx="1"/>
          </p:nvPr>
        </p:nvSpPr>
        <p:spPr>
          <a:xfrm>
            <a:off x="1178774" y="1881135"/>
            <a:ext cx="2849317" cy="950119"/>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SzPts val="1400"/>
              <a:buNone/>
              <a:defRPr sz="1400">
                <a:solidFill>
                  <a:schemeClr val="dk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411" name="Google Shape;411;p33"/>
          <p:cNvSpPr txBox="1">
            <a:spLocks noGrp="1"/>
          </p:cNvSpPr>
          <p:nvPr>
            <p:ph type="body" idx="2"/>
          </p:nvPr>
        </p:nvSpPr>
        <p:spPr>
          <a:xfrm>
            <a:off x="1178775" y="1552575"/>
            <a:ext cx="2849317" cy="318062"/>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400"/>
              </a:spcBef>
              <a:spcAft>
                <a:spcPts val="0"/>
              </a:spcAft>
              <a:buSzPts val="2000"/>
              <a:buNone/>
              <a:defRPr sz="2000" b="1">
                <a:solidFill>
                  <a:schemeClr val="dk2"/>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412" name="Google Shape;412;p33"/>
          <p:cNvSpPr txBox="1">
            <a:spLocks noGrp="1"/>
          </p:cNvSpPr>
          <p:nvPr>
            <p:ph type="body" idx="3"/>
          </p:nvPr>
        </p:nvSpPr>
        <p:spPr>
          <a:xfrm>
            <a:off x="1171076" y="3467821"/>
            <a:ext cx="2849317" cy="950119"/>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SzPts val="1400"/>
              <a:buNone/>
              <a:defRPr sz="1400">
                <a:solidFill>
                  <a:schemeClr val="dk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413" name="Google Shape;413;p33"/>
          <p:cNvSpPr txBox="1">
            <a:spLocks noGrp="1"/>
          </p:cNvSpPr>
          <p:nvPr>
            <p:ph type="body" idx="4"/>
          </p:nvPr>
        </p:nvSpPr>
        <p:spPr>
          <a:xfrm>
            <a:off x="1171078" y="3139261"/>
            <a:ext cx="2849317" cy="318062"/>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400"/>
              </a:spcBef>
              <a:spcAft>
                <a:spcPts val="0"/>
              </a:spcAft>
              <a:buSzPts val="2000"/>
              <a:buNone/>
              <a:defRPr sz="2000" b="1">
                <a:solidFill>
                  <a:schemeClr val="dk2"/>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414" name="Google Shape;414;p33"/>
          <p:cNvSpPr txBox="1">
            <a:spLocks noGrp="1"/>
          </p:cNvSpPr>
          <p:nvPr>
            <p:ph type="body" idx="5"/>
          </p:nvPr>
        </p:nvSpPr>
        <p:spPr>
          <a:xfrm>
            <a:off x="5703398" y="1873317"/>
            <a:ext cx="2849317" cy="950119"/>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SzPts val="1400"/>
              <a:buNone/>
              <a:defRPr sz="1400">
                <a:solidFill>
                  <a:schemeClr val="dk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415" name="Google Shape;415;p33"/>
          <p:cNvSpPr txBox="1">
            <a:spLocks noGrp="1"/>
          </p:cNvSpPr>
          <p:nvPr>
            <p:ph type="body" idx="6"/>
          </p:nvPr>
        </p:nvSpPr>
        <p:spPr>
          <a:xfrm>
            <a:off x="5703399" y="1544757"/>
            <a:ext cx="2849317" cy="318062"/>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400"/>
              </a:spcBef>
              <a:spcAft>
                <a:spcPts val="0"/>
              </a:spcAft>
              <a:buSzPts val="2000"/>
              <a:buNone/>
              <a:defRPr sz="2000" b="1">
                <a:solidFill>
                  <a:schemeClr val="dk2"/>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416" name="Google Shape;416;p33"/>
          <p:cNvSpPr txBox="1">
            <a:spLocks noGrp="1"/>
          </p:cNvSpPr>
          <p:nvPr>
            <p:ph type="body" idx="7"/>
          </p:nvPr>
        </p:nvSpPr>
        <p:spPr>
          <a:xfrm>
            <a:off x="5695701" y="3460003"/>
            <a:ext cx="2849317" cy="950119"/>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SzPts val="1400"/>
              <a:buNone/>
              <a:defRPr sz="1400">
                <a:solidFill>
                  <a:schemeClr val="dk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417" name="Google Shape;417;p33"/>
          <p:cNvSpPr txBox="1">
            <a:spLocks noGrp="1"/>
          </p:cNvSpPr>
          <p:nvPr>
            <p:ph type="body" idx="8"/>
          </p:nvPr>
        </p:nvSpPr>
        <p:spPr>
          <a:xfrm>
            <a:off x="5695702" y="3131443"/>
            <a:ext cx="2849317" cy="318062"/>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400"/>
              </a:spcBef>
              <a:spcAft>
                <a:spcPts val="0"/>
              </a:spcAft>
              <a:buSzPts val="2000"/>
              <a:buNone/>
              <a:defRPr sz="2000" b="1">
                <a:solidFill>
                  <a:schemeClr val="dk2"/>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Icon List Circle">
  <p:cSld name="Icon List Circle">
    <p:spTree>
      <p:nvGrpSpPr>
        <p:cNvPr id="1" name="Shape 418"/>
        <p:cNvGrpSpPr/>
        <p:nvPr/>
      </p:nvGrpSpPr>
      <p:grpSpPr>
        <a:xfrm>
          <a:off x="0" y="0"/>
          <a:ext cx="0" cy="0"/>
          <a:chOff x="0" y="0"/>
          <a:chExt cx="0" cy="0"/>
        </a:xfrm>
      </p:grpSpPr>
      <p:sp>
        <p:nvSpPr>
          <p:cNvPr id="419" name="Google Shape;419;p34"/>
          <p:cNvSpPr txBox="1">
            <a:spLocks noGrp="1"/>
          </p:cNvSpPr>
          <p:nvPr>
            <p:ph type="title"/>
          </p:nvPr>
        </p:nvSpPr>
        <p:spPr>
          <a:xfrm>
            <a:off x="457200" y="205978"/>
            <a:ext cx="8229600" cy="79504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55B6B"/>
              </a:buClr>
              <a:buSzPts val="2800"/>
              <a:buFont typeface="Arial"/>
              <a:buNone/>
              <a:defRPr>
                <a:solidFill>
                  <a:srgbClr val="255B6B"/>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0" name="Google Shape;420;p34"/>
          <p:cNvSpPr txBox="1">
            <a:spLocks noGrp="1"/>
          </p:cNvSpPr>
          <p:nvPr>
            <p:ph type="ftr" idx="11"/>
          </p:nvPr>
        </p:nvSpPr>
        <p:spPr>
          <a:xfrm>
            <a:off x="457200" y="4668182"/>
            <a:ext cx="3171637" cy="163659"/>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1" name="Google Shape;421;p34"/>
          <p:cNvSpPr txBox="1">
            <a:spLocks noGrp="1"/>
          </p:cNvSpPr>
          <p:nvPr>
            <p:ph type="sldNum" idx="12"/>
          </p:nvPr>
        </p:nvSpPr>
        <p:spPr>
          <a:xfrm>
            <a:off x="8484446" y="4599171"/>
            <a:ext cx="324663" cy="238385"/>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422" name="Google Shape;422;p34"/>
          <p:cNvSpPr txBox="1">
            <a:spLocks noGrp="1"/>
          </p:cNvSpPr>
          <p:nvPr>
            <p:ph type="body" idx="1"/>
          </p:nvPr>
        </p:nvSpPr>
        <p:spPr>
          <a:xfrm>
            <a:off x="457200" y="856348"/>
            <a:ext cx="8229601" cy="471488"/>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400"/>
              </a:spcBef>
              <a:spcAft>
                <a:spcPts val="0"/>
              </a:spcAft>
              <a:buSzPts val="2000"/>
              <a:buNone/>
              <a:defRPr sz="2000">
                <a:solidFill>
                  <a:schemeClr val="dk2"/>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423" name="Google Shape;423;p34"/>
          <p:cNvSpPr txBox="1">
            <a:spLocks noGrp="1"/>
          </p:cNvSpPr>
          <p:nvPr>
            <p:ph type="body" idx="2"/>
          </p:nvPr>
        </p:nvSpPr>
        <p:spPr>
          <a:xfrm>
            <a:off x="457200" y="2171829"/>
            <a:ext cx="2202669" cy="774295"/>
          </a:xfrm>
          <a:prstGeom prst="rect">
            <a:avLst/>
          </a:prstGeom>
          <a:noFill/>
          <a:ln>
            <a:noFill/>
          </a:ln>
        </p:spPr>
        <p:txBody>
          <a:bodyPr spcFirstLastPara="1" wrap="square" lIns="91425" tIns="45700" rIns="91425" bIns="45700" anchor="t" anchorCtr="0">
            <a:normAutofit/>
          </a:bodyPr>
          <a:lstStyle>
            <a:lvl1pPr marL="457200" lvl="0" indent="-228600" algn="r">
              <a:lnSpc>
                <a:spcPct val="100000"/>
              </a:lnSpc>
              <a:spcBef>
                <a:spcPts val="0"/>
              </a:spcBef>
              <a:spcAft>
                <a:spcPts val="0"/>
              </a:spcAft>
              <a:buSzPts val="1200"/>
              <a:buNone/>
              <a:defRPr sz="1200">
                <a:solidFill>
                  <a:schemeClr val="dk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424" name="Google Shape;424;p34"/>
          <p:cNvSpPr txBox="1">
            <a:spLocks noGrp="1"/>
          </p:cNvSpPr>
          <p:nvPr>
            <p:ph type="body" idx="3"/>
          </p:nvPr>
        </p:nvSpPr>
        <p:spPr>
          <a:xfrm>
            <a:off x="457201" y="1850352"/>
            <a:ext cx="2202669" cy="321477"/>
          </a:xfrm>
          <a:prstGeom prst="rect">
            <a:avLst/>
          </a:prstGeom>
          <a:noFill/>
          <a:ln>
            <a:noFill/>
          </a:ln>
        </p:spPr>
        <p:txBody>
          <a:bodyPr spcFirstLastPara="1" wrap="square" lIns="91425" tIns="45700" rIns="91425" bIns="45700" anchor="t" anchorCtr="0">
            <a:noAutofit/>
          </a:bodyPr>
          <a:lstStyle>
            <a:lvl1pPr marL="457200" lvl="0" indent="-228600" algn="r">
              <a:lnSpc>
                <a:spcPct val="100000"/>
              </a:lnSpc>
              <a:spcBef>
                <a:spcPts val="360"/>
              </a:spcBef>
              <a:spcAft>
                <a:spcPts val="0"/>
              </a:spcAft>
              <a:buSzPts val="1800"/>
              <a:buNone/>
              <a:defRPr sz="1800" b="1">
                <a:solidFill>
                  <a:schemeClr val="dk2"/>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425" name="Google Shape;425;p34"/>
          <p:cNvSpPr txBox="1">
            <a:spLocks noGrp="1"/>
          </p:cNvSpPr>
          <p:nvPr>
            <p:ph type="body" idx="4"/>
          </p:nvPr>
        </p:nvSpPr>
        <p:spPr>
          <a:xfrm>
            <a:off x="457201" y="3900083"/>
            <a:ext cx="2202668" cy="744488"/>
          </a:xfrm>
          <a:prstGeom prst="rect">
            <a:avLst/>
          </a:prstGeom>
          <a:noFill/>
          <a:ln>
            <a:noFill/>
          </a:ln>
        </p:spPr>
        <p:txBody>
          <a:bodyPr spcFirstLastPara="1" wrap="square" lIns="91425" tIns="45700" rIns="91425" bIns="45700" anchor="t" anchorCtr="0">
            <a:normAutofit/>
          </a:bodyPr>
          <a:lstStyle>
            <a:lvl1pPr marL="457200" lvl="0" indent="-228600" algn="r">
              <a:lnSpc>
                <a:spcPct val="100000"/>
              </a:lnSpc>
              <a:spcBef>
                <a:spcPts val="0"/>
              </a:spcBef>
              <a:spcAft>
                <a:spcPts val="0"/>
              </a:spcAft>
              <a:buSzPts val="1200"/>
              <a:buNone/>
              <a:defRPr sz="1200">
                <a:solidFill>
                  <a:schemeClr val="dk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426" name="Google Shape;426;p34"/>
          <p:cNvSpPr txBox="1">
            <a:spLocks noGrp="1"/>
          </p:cNvSpPr>
          <p:nvPr>
            <p:ph type="body" idx="5"/>
          </p:nvPr>
        </p:nvSpPr>
        <p:spPr>
          <a:xfrm>
            <a:off x="457202" y="3578605"/>
            <a:ext cx="2202667" cy="314074"/>
          </a:xfrm>
          <a:prstGeom prst="rect">
            <a:avLst/>
          </a:prstGeom>
          <a:noFill/>
          <a:ln>
            <a:noFill/>
          </a:ln>
        </p:spPr>
        <p:txBody>
          <a:bodyPr spcFirstLastPara="1" wrap="square" lIns="91425" tIns="45700" rIns="91425" bIns="45700" anchor="t" anchorCtr="0">
            <a:noAutofit/>
          </a:bodyPr>
          <a:lstStyle>
            <a:lvl1pPr marL="457200" lvl="0" indent="-228600" algn="r">
              <a:lnSpc>
                <a:spcPct val="100000"/>
              </a:lnSpc>
              <a:spcBef>
                <a:spcPts val="360"/>
              </a:spcBef>
              <a:spcAft>
                <a:spcPts val="0"/>
              </a:spcAft>
              <a:buSzPts val="1800"/>
              <a:buNone/>
              <a:defRPr sz="1800" b="1">
                <a:solidFill>
                  <a:schemeClr val="dk2"/>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427" name="Google Shape;427;p34"/>
          <p:cNvSpPr txBox="1">
            <a:spLocks noGrp="1"/>
          </p:cNvSpPr>
          <p:nvPr>
            <p:ph type="body" idx="6"/>
          </p:nvPr>
        </p:nvSpPr>
        <p:spPr>
          <a:xfrm>
            <a:off x="6489614" y="2179233"/>
            <a:ext cx="2197185" cy="766891"/>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0"/>
              </a:spcBef>
              <a:spcAft>
                <a:spcPts val="0"/>
              </a:spcAft>
              <a:buSzPts val="1200"/>
              <a:buNone/>
              <a:defRPr sz="1200">
                <a:solidFill>
                  <a:schemeClr val="dk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428" name="Google Shape;428;p34"/>
          <p:cNvSpPr txBox="1">
            <a:spLocks noGrp="1"/>
          </p:cNvSpPr>
          <p:nvPr>
            <p:ph type="body" idx="7"/>
          </p:nvPr>
        </p:nvSpPr>
        <p:spPr>
          <a:xfrm>
            <a:off x="6489616" y="1857756"/>
            <a:ext cx="2197184" cy="314074"/>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360"/>
              </a:spcBef>
              <a:spcAft>
                <a:spcPts val="0"/>
              </a:spcAft>
              <a:buSzPts val="1800"/>
              <a:buNone/>
              <a:defRPr sz="1800" b="1">
                <a:solidFill>
                  <a:schemeClr val="dk2"/>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429" name="Google Shape;429;p34"/>
          <p:cNvSpPr txBox="1">
            <a:spLocks noGrp="1"/>
          </p:cNvSpPr>
          <p:nvPr>
            <p:ph type="body" idx="8"/>
          </p:nvPr>
        </p:nvSpPr>
        <p:spPr>
          <a:xfrm>
            <a:off x="6499589" y="3912681"/>
            <a:ext cx="2197185" cy="731889"/>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0"/>
              </a:spcBef>
              <a:spcAft>
                <a:spcPts val="0"/>
              </a:spcAft>
              <a:buSzPts val="1200"/>
              <a:buNone/>
              <a:defRPr sz="1200">
                <a:solidFill>
                  <a:schemeClr val="dk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430" name="Google Shape;430;p34"/>
          <p:cNvSpPr txBox="1">
            <a:spLocks noGrp="1"/>
          </p:cNvSpPr>
          <p:nvPr>
            <p:ph type="body" idx="9"/>
          </p:nvPr>
        </p:nvSpPr>
        <p:spPr>
          <a:xfrm>
            <a:off x="6499591" y="3591204"/>
            <a:ext cx="2197184" cy="314074"/>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360"/>
              </a:spcBef>
              <a:spcAft>
                <a:spcPts val="0"/>
              </a:spcAft>
              <a:buSzPts val="1800"/>
              <a:buNone/>
              <a:defRPr sz="1800" b="1">
                <a:solidFill>
                  <a:schemeClr val="dk2"/>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431" name="Google Shape;431;p34"/>
          <p:cNvSpPr/>
          <p:nvPr/>
        </p:nvSpPr>
        <p:spPr>
          <a:xfrm>
            <a:off x="6480544" y="1302809"/>
            <a:ext cx="554947" cy="554947"/>
          </a:xfrm>
          <a:prstGeom prst="rect">
            <a:avLst/>
          </a:prstGeom>
          <a:solidFill>
            <a:schemeClr val="accent1"/>
          </a:solidFill>
          <a:ln>
            <a:noFill/>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432" name="Google Shape;432;p34"/>
          <p:cNvSpPr/>
          <p:nvPr/>
        </p:nvSpPr>
        <p:spPr>
          <a:xfrm>
            <a:off x="6489615" y="3032729"/>
            <a:ext cx="554947" cy="554947"/>
          </a:xfrm>
          <a:prstGeom prst="rect">
            <a:avLst/>
          </a:prstGeom>
          <a:solidFill>
            <a:schemeClr val="accent2"/>
          </a:solidFill>
          <a:ln>
            <a:noFill/>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433" name="Google Shape;433;p34"/>
          <p:cNvSpPr/>
          <p:nvPr/>
        </p:nvSpPr>
        <p:spPr>
          <a:xfrm>
            <a:off x="2113993" y="1295405"/>
            <a:ext cx="554947" cy="554947"/>
          </a:xfrm>
          <a:prstGeom prst="rect">
            <a:avLst/>
          </a:prstGeom>
          <a:solidFill>
            <a:schemeClr val="accent1"/>
          </a:solidFill>
          <a:ln>
            <a:noFill/>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434" name="Google Shape;434;p34"/>
          <p:cNvSpPr/>
          <p:nvPr/>
        </p:nvSpPr>
        <p:spPr>
          <a:xfrm>
            <a:off x="2113993" y="3018458"/>
            <a:ext cx="554947" cy="554947"/>
          </a:xfrm>
          <a:prstGeom prst="rect">
            <a:avLst/>
          </a:prstGeom>
          <a:solidFill>
            <a:schemeClr val="accent2"/>
          </a:solidFill>
          <a:ln>
            <a:noFill/>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435" name="Google Shape;435;p34"/>
          <p:cNvSpPr/>
          <p:nvPr/>
        </p:nvSpPr>
        <p:spPr>
          <a:xfrm>
            <a:off x="4572257" y="1521744"/>
            <a:ext cx="1062815" cy="1029235"/>
          </a:xfrm>
          <a:custGeom>
            <a:avLst/>
            <a:gdLst/>
            <a:ahLst/>
            <a:cxnLst/>
            <a:rect l="l" t="t" r="r" b="b"/>
            <a:pathLst>
              <a:path w="6000" h="5814" extrusionOk="0">
                <a:moveTo>
                  <a:pt x="4968" y="3500"/>
                </a:moveTo>
                <a:lnTo>
                  <a:pt x="4968" y="3500"/>
                </a:lnTo>
                <a:cubicBezTo>
                  <a:pt x="5999" y="2469"/>
                  <a:pt x="5999" y="2469"/>
                  <a:pt x="5999" y="2469"/>
                </a:cubicBezTo>
                <a:lnTo>
                  <a:pt x="5999" y="2469"/>
                </a:lnTo>
                <a:cubicBezTo>
                  <a:pt x="4343" y="813"/>
                  <a:pt x="2156" y="0"/>
                  <a:pt x="0" y="0"/>
                </a:cubicBezTo>
                <a:cubicBezTo>
                  <a:pt x="0" y="4688"/>
                  <a:pt x="0" y="4688"/>
                  <a:pt x="0" y="4688"/>
                </a:cubicBezTo>
                <a:cubicBezTo>
                  <a:pt x="968" y="4688"/>
                  <a:pt x="1937" y="5063"/>
                  <a:pt x="2656" y="5813"/>
                </a:cubicBezTo>
                <a:lnTo>
                  <a:pt x="2656" y="5813"/>
                </a:lnTo>
                <a:cubicBezTo>
                  <a:pt x="3937" y="4532"/>
                  <a:pt x="3937" y="4532"/>
                  <a:pt x="3937" y="4532"/>
                </a:cubicBezTo>
                <a:cubicBezTo>
                  <a:pt x="4905" y="4500"/>
                  <a:pt x="4905" y="4500"/>
                  <a:pt x="4905" y="4500"/>
                </a:cubicBezTo>
                <a:lnTo>
                  <a:pt x="4968" y="3500"/>
                </a:lnTo>
              </a:path>
            </a:pathLst>
          </a:custGeom>
          <a:solidFill>
            <a:schemeClr val="accent2"/>
          </a:solidFill>
          <a:ln>
            <a:noFill/>
          </a:ln>
        </p:spPr>
        <p:txBody>
          <a:bodyPr spcFirstLastPara="1" wrap="square" lIns="91400" tIns="45700" rIns="91400"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6" name="Google Shape;436;p34"/>
          <p:cNvSpPr/>
          <p:nvPr/>
        </p:nvSpPr>
        <p:spPr>
          <a:xfrm>
            <a:off x="3514910" y="1518336"/>
            <a:ext cx="1178387" cy="1029235"/>
          </a:xfrm>
          <a:custGeom>
            <a:avLst/>
            <a:gdLst/>
            <a:ahLst/>
            <a:cxnLst/>
            <a:rect l="l" t="t" r="r" b="b"/>
            <a:pathLst>
              <a:path w="6656" h="5814" extrusionOk="0">
                <a:moveTo>
                  <a:pt x="5968" y="1438"/>
                </a:moveTo>
                <a:lnTo>
                  <a:pt x="5968" y="1438"/>
                </a:lnTo>
                <a:cubicBezTo>
                  <a:pt x="5968" y="0"/>
                  <a:pt x="5968" y="0"/>
                  <a:pt x="5968" y="0"/>
                </a:cubicBezTo>
                <a:lnTo>
                  <a:pt x="5968" y="0"/>
                </a:lnTo>
                <a:cubicBezTo>
                  <a:pt x="3625" y="0"/>
                  <a:pt x="1531" y="938"/>
                  <a:pt x="0" y="2469"/>
                </a:cubicBezTo>
                <a:cubicBezTo>
                  <a:pt x="3312" y="5813"/>
                  <a:pt x="3312" y="5813"/>
                  <a:pt x="3312" y="5813"/>
                </a:cubicBezTo>
                <a:cubicBezTo>
                  <a:pt x="4000" y="5125"/>
                  <a:pt x="4937" y="4688"/>
                  <a:pt x="5968" y="4688"/>
                </a:cubicBezTo>
                <a:lnTo>
                  <a:pt x="5968" y="4688"/>
                </a:lnTo>
                <a:cubicBezTo>
                  <a:pt x="5968" y="2907"/>
                  <a:pt x="5968" y="2907"/>
                  <a:pt x="5968" y="2907"/>
                </a:cubicBezTo>
                <a:cubicBezTo>
                  <a:pt x="6655" y="2188"/>
                  <a:pt x="6655" y="2188"/>
                  <a:pt x="6655" y="2188"/>
                </a:cubicBezTo>
                <a:lnTo>
                  <a:pt x="5968" y="1438"/>
                </a:lnTo>
              </a:path>
            </a:pathLst>
          </a:custGeom>
          <a:solidFill>
            <a:schemeClr val="accent1"/>
          </a:solidFill>
          <a:ln>
            <a:noFill/>
          </a:ln>
        </p:spPr>
        <p:txBody>
          <a:bodyPr spcFirstLastPara="1" wrap="square" lIns="91400" tIns="45700" rIns="91400"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7" name="Google Shape;437;p34"/>
          <p:cNvSpPr/>
          <p:nvPr/>
        </p:nvSpPr>
        <p:spPr>
          <a:xfrm>
            <a:off x="3072136" y="1955644"/>
            <a:ext cx="1029235" cy="1062814"/>
          </a:xfrm>
          <a:custGeom>
            <a:avLst/>
            <a:gdLst/>
            <a:ahLst/>
            <a:cxnLst/>
            <a:rect l="l" t="t" r="r" b="b"/>
            <a:pathLst>
              <a:path w="5814" h="6001" extrusionOk="0">
                <a:moveTo>
                  <a:pt x="0" y="6000"/>
                </a:moveTo>
                <a:lnTo>
                  <a:pt x="0" y="6000"/>
                </a:lnTo>
                <a:cubicBezTo>
                  <a:pt x="4719" y="6000"/>
                  <a:pt x="4719" y="6000"/>
                  <a:pt x="4719" y="6000"/>
                </a:cubicBezTo>
                <a:cubicBezTo>
                  <a:pt x="4719" y="5031"/>
                  <a:pt x="5094" y="4063"/>
                  <a:pt x="5813" y="3344"/>
                </a:cubicBezTo>
                <a:cubicBezTo>
                  <a:pt x="4532" y="2063"/>
                  <a:pt x="4532" y="2063"/>
                  <a:pt x="4532" y="2063"/>
                </a:cubicBezTo>
                <a:cubicBezTo>
                  <a:pt x="4501" y="1031"/>
                  <a:pt x="4501" y="1031"/>
                  <a:pt x="4501" y="1031"/>
                </a:cubicBezTo>
                <a:cubicBezTo>
                  <a:pt x="3532" y="1031"/>
                  <a:pt x="3532" y="1031"/>
                  <a:pt x="3532" y="1031"/>
                </a:cubicBezTo>
                <a:cubicBezTo>
                  <a:pt x="2501" y="0"/>
                  <a:pt x="2501" y="0"/>
                  <a:pt x="2501" y="0"/>
                </a:cubicBezTo>
                <a:cubicBezTo>
                  <a:pt x="844" y="1656"/>
                  <a:pt x="0" y="3813"/>
                  <a:pt x="0" y="6000"/>
                </a:cubicBezTo>
              </a:path>
            </a:pathLst>
          </a:custGeom>
          <a:solidFill>
            <a:schemeClr val="accent3"/>
          </a:solidFill>
          <a:ln>
            <a:noFill/>
          </a:ln>
        </p:spPr>
        <p:txBody>
          <a:bodyPr spcFirstLastPara="1" wrap="square" lIns="91400" tIns="45700" rIns="91400"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8" name="Google Shape;438;p34"/>
          <p:cNvSpPr/>
          <p:nvPr/>
        </p:nvSpPr>
        <p:spPr>
          <a:xfrm>
            <a:off x="3072136" y="2896636"/>
            <a:ext cx="1029235" cy="1178389"/>
          </a:xfrm>
          <a:custGeom>
            <a:avLst/>
            <a:gdLst/>
            <a:ahLst/>
            <a:cxnLst/>
            <a:rect l="l" t="t" r="r" b="b"/>
            <a:pathLst>
              <a:path w="5814" h="6656" extrusionOk="0">
                <a:moveTo>
                  <a:pt x="2501" y="6655"/>
                </a:moveTo>
                <a:lnTo>
                  <a:pt x="2501" y="6655"/>
                </a:lnTo>
                <a:cubicBezTo>
                  <a:pt x="5813" y="3342"/>
                  <a:pt x="5813" y="3342"/>
                  <a:pt x="5813" y="3342"/>
                </a:cubicBezTo>
                <a:cubicBezTo>
                  <a:pt x="5126" y="2655"/>
                  <a:pt x="4719" y="1717"/>
                  <a:pt x="4719" y="687"/>
                </a:cubicBezTo>
                <a:cubicBezTo>
                  <a:pt x="2907" y="687"/>
                  <a:pt x="2907" y="687"/>
                  <a:pt x="2907" y="687"/>
                </a:cubicBezTo>
                <a:cubicBezTo>
                  <a:pt x="2157" y="0"/>
                  <a:pt x="2157" y="0"/>
                  <a:pt x="2157" y="0"/>
                </a:cubicBezTo>
                <a:cubicBezTo>
                  <a:pt x="1469" y="687"/>
                  <a:pt x="1469" y="687"/>
                  <a:pt x="1469" y="687"/>
                </a:cubicBezTo>
                <a:cubicBezTo>
                  <a:pt x="0" y="687"/>
                  <a:pt x="0" y="687"/>
                  <a:pt x="0" y="687"/>
                </a:cubicBezTo>
                <a:cubicBezTo>
                  <a:pt x="0" y="2999"/>
                  <a:pt x="969" y="5123"/>
                  <a:pt x="2501" y="6655"/>
                </a:cubicBezTo>
              </a:path>
            </a:pathLst>
          </a:custGeom>
          <a:solidFill>
            <a:schemeClr val="accent2"/>
          </a:solidFill>
          <a:ln>
            <a:noFill/>
          </a:ln>
        </p:spPr>
        <p:txBody>
          <a:bodyPr spcFirstLastPara="1" wrap="square" lIns="91400" tIns="45700" rIns="91400"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9" name="Google Shape;439;p34"/>
          <p:cNvSpPr/>
          <p:nvPr/>
        </p:nvSpPr>
        <p:spPr>
          <a:xfrm>
            <a:off x="3514910" y="3488564"/>
            <a:ext cx="1057348" cy="1029235"/>
          </a:xfrm>
          <a:custGeom>
            <a:avLst/>
            <a:gdLst/>
            <a:ahLst/>
            <a:cxnLst/>
            <a:rect l="l" t="t" r="r" b="b"/>
            <a:pathLst>
              <a:path w="5969" h="5814" extrusionOk="0">
                <a:moveTo>
                  <a:pt x="5968" y="5813"/>
                </a:moveTo>
                <a:lnTo>
                  <a:pt x="5968" y="5813"/>
                </a:lnTo>
                <a:cubicBezTo>
                  <a:pt x="5968" y="1094"/>
                  <a:pt x="5968" y="1094"/>
                  <a:pt x="5968" y="1094"/>
                </a:cubicBezTo>
                <a:cubicBezTo>
                  <a:pt x="5000" y="1094"/>
                  <a:pt x="4062" y="719"/>
                  <a:pt x="3312" y="0"/>
                </a:cubicBezTo>
                <a:cubicBezTo>
                  <a:pt x="2031" y="1250"/>
                  <a:pt x="2031" y="1250"/>
                  <a:pt x="2031" y="1250"/>
                </a:cubicBezTo>
                <a:cubicBezTo>
                  <a:pt x="1031" y="1313"/>
                  <a:pt x="1031" y="1313"/>
                  <a:pt x="1031" y="1313"/>
                </a:cubicBezTo>
                <a:cubicBezTo>
                  <a:pt x="1031" y="2282"/>
                  <a:pt x="1031" y="2282"/>
                  <a:pt x="1031" y="2282"/>
                </a:cubicBezTo>
                <a:cubicBezTo>
                  <a:pt x="0" y="3313"/>
                  <a:pt x="0" y="3313"/>
                  <a:pt x="0" y="3313"/>
                </a:cubicBezTo>
                <a:cubicBezTo>
                  <a:pt x="1625" y="4969"/>
                  <a:pt x="3812" y="5813"/>
                  <a:pt x="5968" y="5813"/>
                </a:cubicBezTo>
              </a:path>
            </a:pathLst>
          </a:custGeom>
          <a:solidFill>
            <a:schemeClr val="accent1"/>
          </a:solidFill>
          <a:ln>
            <a:noFill/>
          </a:ln>
        </p:spPr>
        <p:txBody>
          <a:bodyPr spcFirstLastPara="1" wrap="square" lIns="91400" tIns="45700" rIns="91400"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0" name="Google Shape;440;p34"/>
          <p:cNvSpPr/>
          <p:nvPr/>
        </p:nvSpPr>
        <p:spPr>
          <a:xfrm>
            <a:off x="4449654" y="3488564"/>
            <a:ext cx="1183856" cy="1029235"/>
          </a:xfrm>
          <a:custGeom>
            <a:avLst/>
            <a:gdLst/>
            <a:ahLst/>
            <a:cxnLst/>
            <a:rect l="l" t="t" r="r" b="b"/>
            <a:pathLst>
              <a:path w="6687" h="5814" extrusionOk="0">
                <a:moveTo>
                  <a:pt x="6686" y="3313"/>
                </a:moveTo>
                <a:lnTo>
                  <a:pt x="6686" y="3313"/>
                </a:lnTo>
                <a:cubicBezTo>
                  <a:pt x="3343" y="0"/>
                  <a:pt x="3343" y="0"/>
                  <a:pt x="3343" y="0"/>
                </a:cubicBezTo>
                <a:cubicBezTo>
                  <a:pt x="2655" y="657"/>
                  <a:pt x="1718" y="1094"/>
                  <a:pt x="687" y="1094"/>
                </a:cubicBezTo>
                <a:cubicBezTo>
                  <a:pt x="687" y="2907"/>
                  <a:pt x="687" y="2907"/>
                  <a:pt x="687" y="2907"/>
                </a:cubicBezTo>
                <a:cubicBezTo>
                  <a:pt x="0" y="3625"/>
                  <a:pt x="0" y="3625"/>
                  <a:pt x="0" y="3625"/>
                </a:cubicBezTo>
                <a:cubicBezTo>
                  <a:pt x="687" y="4344"/>
                  <a:pt x="687" y="4344"/>
                  <a:pt x="687" y="4344"/>
                </a:cubicBezTo>
                <a:cubicBezTo>
                  <a:pt x="687" y="5813"/>
                  <a:pt x="687" y="5813"/>
                  <a:pt x="687" y="5813"/>
                </a:cubicBezTo>
                <a:cubicBezTo>
                  <a:pt x="3030" y="5813"/>
                  <a:pt x="5155" y="4844"/>
                  <a:pt x="6686" y="3313"/>
                </a:cubicBezTo>
              </a:path>
            </a:pathLst>
          </a:custGeom>
          <a:solidFill>
            <a:schemeClr val="accent5"/>
          </a:solidFill>
          <a:ln>
            <a:noFill/>
          </a:ln>
        </p:spPr>
        <p:txBody>
          <a:bodyPr spcFirstLastPara="1" wrap="square" lIns="91400" tIns="45700" rIns="91400"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1" name="Google Shape;441;p34"/>
          <p:cNvSpPr/>
          <p:nvPr/>
        </p:nvSpPr>
        <p:spPr>
          <a:xfrm>
            <a:off x="5041320" y="3019806"/>
            <a:ext cx="1029235" cy="1057348"/>
          </a:xfrm>
          <a:custGeom>
            <a:avLst/>
            <a:gdLst/>
            <a:ahLst/>
            <a:cxnLst/>
            <a:rect l="l" t="t" r="r" b="b"/>
            <a:pathLst>
              <a:path w="5813" h="5969" extrusionOk="0">
                <a:moveTo>
                  <a:pt x="2312" y="4937"/>
                </a:moveTo>
                <a:lnTo>
                  <a:pt x="2312" y="4937"/>
                </a:lnTo>
                <a:cubicBezTo>
                  <a:pt x="3343" y="5968"/>
                  <a:pt x="3343" y="5968"/>
                  <a:pt x="3343" y="5968"/>
                </a:cubicBezTo>
                <a:lnTo>
                  <a:pt x="3343" y="5968"/>
                </a:lnTo>
                <a:cubicBezTo>
                  <a:pt x="5000" y="4312"/>
                  <a:pt x="5812" y="2155"/>
                  <a:pt x="5812" y="0"/>
                </a:cubicBezTo>
                <a:cubicBezTo>
                  <a:pt x="1093" y="0"/>
                  <a:pt x="1093" y="0"/>
                  <a:pt x="1093" y="0"/>
                </a:cubicBezTo>
                <a:cubicBezTo>
                  <a:pt x="1093" y="937"/>
                  <a:pt x="750" y="1905"/>
                  <a:pt x="0" y="2655"/>
                </a:cubicBezTo>
                <a:lnTo>
                  <a:pt x="0" y="2655"/>
                </a:lnTo>
                <a:cubicBezTo>
                  <a:pt x="1281" y="3905"/>
                  <a:pt x="1281" y="3905"/>
                  <a:pt x="1281" y="3905"/>
                </a:cubicBezTo>
                <a:cubicBezTo>
                  <a:pt x="1281" y="4905"/>
                  <a:pt x="1281" y="4905"/>
                  <a:pt x="1281" y="4905"/>
                </a:cubicBezTo>
                <a:lnTo>
                  <a:pt x="2312" y="4937"/>
                </a:lnTo>
              </a:path>
            </a:pathLst>
          </a:custGeom>
          <a:solidFill>
            <a:schemeClr val="accent4"/>
          </a:solidFill>
          <a:ln>
            <a:noFill/>
          </a:ln>
        </p:spPr>
        <p:txBody>
          <a:bodyPr spcFirstLastPara="1" wrap="square" lIns="91400" tIns="45700" rIns="91400"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2" name="Google Shape;442;p34"/>
          <p:cNvSpPr/>
          <p:nvPr/>
        </p:nvSpPr>
        <p:spPr>
          <a:xfrm>
            <a:off x="5041963" y="1959018"/>
            <a:ext cx="1029235" cy="1183854"/>
          </a:xfrm>
          <a:custGeom>
            <a:avLst/>
            <a:gdLst/>
            <a:ahLst/>
            <a:cxnLst/>
            <a:rect l="l" t="t" r="r" b="b"/>
            <a:pathLst>
              <a:path w="5813" h="6687" extrusionOk="0">
                <a:moveTo>
                  <a:pt x="4343" y="6000"/>
                </a:moveTo>
                <a:lnTo>
                  <a:pt x="4343" y="6000"/>
                </a:lnTo>
                <a:cubicBezTo>
                  <a:pt x="5812" y="6000"/>
                  <a:pt x="5812" y="6000"/>
                  <a:pt x="5812" y="6000"/>
                </a:cubicBezTo>
                <a:lnTo>
                  <a:pt x="5812" y="6000"/>
                </a:lnTo>
                <a:cubicBezTo>
                  <a:pt x="5812" y="3656"/>
                  <a:pt x="4875" y="1531"/>
                  <a:pt x="3343" y="0"/>
                </a:cubicBezTo>
                <a:cubicBezTo>
                  <a:pt x="0" y="3344"/>
                  <a:pt x="0" y="3344"/>
                  <a:pt x="0" y="3344"/>
                </a:cubicBezTo>
                <a:cubicBezTo>
                  <a:pt x="687" y="4000"/>
                  <a:pt x="1093" y="4938"/>
                  <a:pt x="1093" y="6000"/>
                </a:cubicBezTo>
                <a:lnTo>
                  <a:pt x="1093" y="6000"/>
                </a:lnTo>
                <a:cubicBezTo>
                  <a:pt x="2906" y="6000"/>
                  <a:pt x="2906" y="6000"/>
                  <a:pt x="2906" y="6000"/>
                </a:cubicBezTo>
                <a:cubicBezTo>
                  <a:pt x="3625" y="6686"/>
                  <a:pt x="3625" y="6686"/>
                  <a:pt x="3625" y="6686"/>
                </a:cubicBezTo>
                <a:lnTo>
                  <a:pt x="4343" y="6000"/>
                </a:lnTo>
              </a:path>
            </a:pathLst>
          </a:custGeom>
          <a:solidFill>
            <a:schemeClr val="accent3"/>
          </a:solidFill>
          <a:ln>
            <a:noFill/>
          </a:ln>
        </p:spPr>
        <p:txBody>
          <a:bodyPr spcFirstLastPara="1" wrap="square" lIns="91400" tIns="45700" rIns="91400"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3" name="Google Shape;443;p34"/>
          <p:cNvSpPr/>
          <p:nvPr/>
        </p:nvSpPr>
        <p:spPr>
          <a:xfrm>
            <a:off x="5268826" y="2138376"/>
            <a:ext cx="182732" cy="177266"/>
          </a:xfrm>
          <a:custGeom>
            <a:avLst/>
            <a:gdLst/>
            <a:ahLst/>
            <a:cxnLst/>
            <a:rect l="l" t="t" r="r" b="b"/>
            <a:pathLst>
              <a:path w="1032" h="1001" extrusionOk="0">
                <a:moveTo>
                  <a:pt x="1031" y="0"/>
                </a:moveTo>
                <a:lnTo>
                  <a:pt x="968" y="1000"/>
                </a:lnTo>
                <a:lnTo>
                  <a:pt x="0" y="1000"/>
                </a:lnTo>
                <a:lnTo>
                  <a:pt x="1031" y="0"/>
                </a:lnTo>
              </a:path>
            </a:pathLst>
          </a:custGeom>
          <a:solidFill>
            <a:schemeClr val="accent2"/>
          </a:solidFill>
          <a:ln>
            <a:noFill/>
          </a:ln>
        </p:spPr>
        <p:txBody>
          <a:bodyPr spcFirstLastPara="1" wrap="square" lIns="91400" tIns="45700" rIns="91400"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31"/>
                                        </p:tgtEl>
                                        <p:attrNameLst>
                                          <p:attrName>style.visibility</p:attrName>
                                        </p:attrNameLst>
                                      </p:cBhvr>
                                      <p:to>
                                        <p:strVal val="visible"/>
                                      </p:to>
                                    </p:set>
                                    <p:animEffect transition="in" filter="fade">
                                      <p:cBhvr>
                                        <p:cTn id="7" dur="500"/>
                                        <p:tgtEl>
                                          <p:spTgt spid="431"/>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32"/>
                                        </p:tgtEl>
                                        <p:attrNameLst>
                                          <p:attrName>style.visibility</p:attrName>
                                        </p:attrNameLst>
                                      </p:cBhvr>
                                      <p:to>
                                        <p:strVal val="visible"/>
                                      </p:to>
                                    </p:set>
                                    <p:animEffect transition="in" filter="fade">
                                      <p:cBhvr>
                                        <p:cTn id="11" dur="500"/>
                                        <p:tgtEl>
                                          <p:spTgt spid="432"/>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33"/>
                                        </p:tgtEl>
                                        <p:attrNameLst>
                                          <p:attrName>style.visibility</p:attrName>
                                        </p:attrNameLst>
                                      </p:cBhvr>
                                      <p:to>
                                        <p:strVal val="visible"/>
                                      </p:to>
                                    </p:set>
                                    <p:animEffect transition="in" filter="fade">
                                      <p:cBhvr>
                                        <p:cTn id="15" dur="500"/>
                                        <p:tgtEl>
                                          <p:spTgt spid="433"/>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434"/>
                                        </p:tgtEl>
                                        <p:attrNameLst>
                                          <p:attrName>style.visibility</p:attrName>
                                        </p:attrNameLst>
                                      </p:cBhvr>
                                      <p:to>
                                        <p:strVal val="visible"/>
                                      </p:to>
                                    </p:set>
                                    <p:animEffect transition="in" filter="fade">
                                      <p:cBhvr>
                                        <p:cTn id="19" dur="500"/>
                                        <p:tgtEl>
                                          <p:spTgt spid="434"/>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436"/>
                                        </p:tgtEl>
                                        <p:attrNameLst>
                                          <p:attrName>style.visibility</p:attrName>
                                        </p:attrNameLst>
                                      </p:cBhvr>
                                      <p:to>
                                        <p:strVal val="visible"/>
                                      </p:to>
                                    </p:set>
                                    <p:animEffect transition="in" filter="fade">
                                      <p:cBhvr>
                                        <p:cTn id="23" dur="500"/>
                                        <p:tgtEl>
                                          <p:spTgt spid="436"/>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435"/>
                                        </p:tgtEl>
                                        <p:attrNameLst>
                                          <p:attrName>style.visibility</p:attrName>
                                        </p:attrNameLst>
                                      </p:cBhvr>
                                      <p:to>
                                        <p:strVal val="visible"/>
                                      </p:to>
                                    </p:set>
                                    <p:animEffect transition="in" filter="fade">
                                      <p:cBhvr>
                                        <p:cTn id="27" dur="500"/>
                                        <p:tgtEl>
                                          <p:spTgt spid="435"/>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443"/>
                                        </p:tgtEl>
                                        <p:attrNameLst>
                                          <p:attrName>style.visibility</p:attrName>
                                        </p:attrNameLst>
                                      </p:cBhvr>
                                      <p:to>
                                        <p:strVal val="visible"/>
                                      </p:to>
                                    </p:set>
                                    <p:animEffect transition="in" filter="fade">
                                      <p:cBhvr>
                                        <p:cTn id="31" dur="500"/>
                                        <p:tgtEl>
                                          <p:spTgt spid="443"/>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442"/>
                                        </p:tgtEl>
                                        <p:attrNameLst>
                                          <p:attrName>style.visibility</p:attrName>
                                        </p:attrNameLst>
                                      </p:cBhvr>
                                      <p:to>
                                        <p:strVal val="visible"/>
                                      </p:to>
                                    </p:set>
                                    <p:animEffect transition="in" filter="fade">
                                      <p:cBhvr>
                                        <p:cTn id="35" dur="500"/>
                                        <p:tgtEl>
                                          <p:spTgt spid="442"/>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441"/>
                                        </p:tgtEl>
                                        <p:attrNameLst>
                                          <p:attrName>style.visibility</p:attrName>
                                        </p:attrNameLst>
                                      </p:cBhvr>
                                      <p:to>
                                        <p:strVal val="visible"/>
                                      </p:to>
                                    </p:set>
                                    <p:animEffect transition="in" filter="fade">
                                      <p:cBhvr>
                                        <p:cTn id="39" dur="500"/>
                                        <p:tgtEl>
                                          <p:spTgt spid="441"/>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440"/>
                                        </p:tgtEl>
                                        <p:attrNameLst>
                                          <p:attrName>style.visibility</p:attrName>
                                        </p:attrNameLst>
                                      </p:cBhvr>
                                      <p:to>
                                        <p:strVal val="visible"/>
                                      </p:to>
                                    </p:set>
                                    <p:animEffect transition="in" filter="fade">
                                      <p:cBhvr>
                                        <p:cTn id="43" dur="500"/>
                                        <p:tgtEl>
                                          <p:spTgt spid="440"/>
                                        </p:tgtEl>
                                      </p:cBhvr>
                                    </p:animEffect>
                                  </p:childTnLst>
                                </p:cTn>
                              </p:par>
                            </p:childTnLst>
                          </p:cTn>
                        </p:par>
                        <p:par>
                          <p:cTn id="44" fill="hold">
                            <p:stCondLst>
                              <p:cond delay="5000"/>
                            </p:stCondLst>
                            <p:childTnLst>
                              <p:par>
                                <p:cTn id="45" presetID="10" presetClass="entr" presetSubtype="0" fill="hold" nodeType="afterEffect">
                                  <p:stCondLst>
                                    <p:cond delay="0"/>
                                  </p:stCondLst>
                                  <p:childTnLst>
                                    <p:set>
                                      <p:cBhvr>
                                        <p:cTn id="46" dur="1" fill="hold">
                                          <p:stCondLst>
                                            <p:cond delay="0"/>
                                          </p:stCondLst>
                                        </p:cTn>
                                        <p:tgtEl>
                                          <p:spTgt spid="439"/>
                                        </p:tgtEl>
                                        <p:attrNameLst>
                                          <p:attrName>style.visibility</p:attrName>
                                        </p:attrNameLst>
                                      </p:cBhvr>
                                      <p:to>
                                        <p:strVal val="visible"/>
                                      </p:to>
                                    </p:set>
                                    <p:animEffect transition="in" filter="fade">
                                      <p:cBhvr>
                                        <p:cTn id="47" dur="500"/>
                                        <p:tgtEl>
                                          <p:spTgt spid="439"/>
                                        </p:tgtEl>
                                      </p:cBhvr>
                                    </p:animEffect>
                                  </p:childTnLst>
                                </p:cTn>
                              </p:par>
                            </p:childTnLst>
                          </p:cTn>
                        </p:par>
                        <p:par>
                          <p:cTn id="48" fill="hold">
                            <p:stCondLst>
                              <p:cond delay="5500"/>
                            </p:stCondLst>
                            <p:childTnLst>
                              <p:par>
                                <p:cTn id="49" presetID="10" presetClass="entr" presetSubtype="0" fill="hold" nodeType="afterEffect">
                                  <p:stCondLst>
                                    <p:cond delay="0"/>
                                  </p:stCondLst>
                                  <p:childTnLst>
                                    <p:set>
                                      <p:cBhvr>
                                        <p:cTn id="50" dur="1" fill="hold">
                                          <p:stCondLst>
                                            <p:cond delay="0"/>
                                          </p:stCondLst>
                                        </p:cTn>
                                        <p:tgtEl>
                                          <p:spTgt spid="438"/>
                                        </p:tgtEl>
                                        <p:attrNameLst>
                                          <p:attrName>style.visibility</p:attrName>
                                        </p:attrNameLst>
                                      </p:cBhvr>
                                      <p:to>
                                        <p:strVal val="visible"/>
                                      </p:to>
                                    </p:set>
                                    <p:animEffect transition="in" filter="fade">
                                      <p:cBhvr>
                                        <p:cTn id="51" dur="500"/>
                                        <p:tgtEl>
                                          <p:spTgt spid="438"/>
                                        </p:tgtEl>
                                      </p:cBhvr>
                                    </p:animEffect>
                                  </p:childTnLst>
                                </p:cTn>
                              </p:par>
                            </p:childTnLst>
                          </p:cTn>
                        </p:par>
                        <p:par>
                          <p:cTn id="52" fill="hold">
                            <p:stCondLst>
                              <p:cond delay="6000"/>
                            </p:stCondLst>
                            <p:childTnLst>
                              <p:par>
                                <p:cTn id="53" presetID="10" presetClass="entr" presetSubtype="0" fill="hold" nodeType="afterEffect">
                                  <p:stCondLst>
                                    <p:cond delay="0"/>
                                  </p:stCondLst>
                                  <p:childTnLst>
                                    <p:set>
                                      <p:cBhvr>
                                        <p:cTn id="54" dur="1" fill="hold">
                                          <p:stCondLst>
                                            <p:cond delay="0"/>
                                          </p:stCondLst>
                                        </p:cTn>
                                        <p:tgtEl>
                                          <p:spTgt spid="437"/>
                                        </p:tgtEl>
                                        <p:attrNameLst>
                                          <p:attrName>style.visibility</p:attrName>
                                        </p:attrNameLst>
                                      </p:cBhvr>
                                      <p:to>
                                        <p:strVal val="visible"/>
                                      </p:to>
                                    </p:set>
                                    <p:animEffect transition="in" filter="fade">
                                      <p:cBhvr>
                                        <p:cTn id="55" dur="500"/>
                                        <p:tgtEl>
                                          <p:spTgt spid="4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Icons Round Percent">
  <p:cSld name="Icons Round Percent">
    <p:spTree>
      <p:nvGrpSpPr>
        <p:cNvPr id="1" name="Shape 444"/>
        <p:cNvGrpSpPr/>
        <p:nvPr/>
      </p:nvGrpSpPr>
      <p:grpSpPr>
        <a:xfrm>
          <a:off x="0" y="0"/>
          <a:ext cx="0" cy="0"/>
          <a:chOff x="0" y="0"/>
          <a:chExt cx="0" cy="0"/>
        </a:xfrm>
      </p:grpSpPr>
      <p:sp>
        <p:nvSpPr>
          <p:cNvPr id="445" name="Google Shape;445;p35"/>
          <p:cNvSpPr txBox="1">
            <a:spLocks noGrp="1"/>
          </p:cNvSpPr>
          <p:nvPr>
            <p:ph type="title"/>
          </p:nvPr>
        </p:nvSpPr>
        <p:spPr>
          <a:xfrm>
            <a:off x="457200" y="205978"/>
            <a:ext cx="8229600" cy="79504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6" name="Google Shape;446;p35"/>
          <p:cNvSpPr txBox="1">
            <a:spLocks noGrp="1"/>
          </p:cNvSpPr>
          <p:nvPr>
            <p:ph type="ftr" idx="11"/>
          </p:nvPr>
        </p:nvSpPr>
        <p:spPr>
          <a:xfrm>
            <a:off x="457200" y="4668182"/>
            <a:ext cx="3171637" cy="163659"/>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7" name="Google Shape;447;p35"/>
          <p:cNvSpPr txBox="1">
            <a:spLocks noGrp="1"/>
          </p:cNvSpPr>
          <p:nvPr>
            <p:ph type="sldNum" idx="12"/>
          </p:nvPr>
        </p:nvSpPr>
        <p:spPr>
          <a:xfrm>
            <a:off x="8484446" y="4599171"/>
            <a:ext cx="324663" cy="238385"/>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448" name="Google Shape;448;p35"/>
          <p:cNvSpPr txBox="1">
            <a:spLocks noGrp="1"/>
          </p:cNvSpPr>
          <p:nvPr>
            <p:ph type="body" idx="1"/>
          </p:nvPr>
        </p:nvSpPr>
        <p:spPr>
          <a:xfrm>
            <a:off x="462830" y="856348"/>
            <a:ext cx="8223971" cy="471488"/>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400"/>
              </a:spcBef>
              <a:spcAft>
                <a:spcPts val="0"/>
              </a:spcAft>
              <a:buSzPts val="2000"/>
              <a:buNone/>
              <a:defRPr sz="2000">
                <a:solidFill>
                  <a:schemeClr val="dk2"/>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449" name="Google Shape;449;p35"/>
          <p:cNvSpPr txBox="1">
            <a:spLocks noGrp="1"/>
          </p:cNvSpPr>
          <p:nvPr>
            <p:ph type="body" idx="2"/>
          </p:nvPr>
        </p:nvSpPr>
        <p:spPr>
          <a:xfrm>
            <a:off x="817578" y="3573075"/>
            <a:ext cx="1494466" cy="935425"/>
          </a:xfrm>
          <a:prstGeom prst="rect">
            <a:avLst/>
          </a:prstGeom>
          <a:noFill/>
          <a:ln>
            <a:noFill/>
          </a:ln>
        </p:spPr>
        <p:txBody>
          <a:bodyPr spcFirstLastPara="1" wrap="square" lIns="91425" tIns="45700" rIns="91425" bIns="45700" anchor="t" anchorCtr="0">
            <a:normAutofit/>
          </a:bodyPr>
          <a:lstStyle>
            <a:lvl1pPr marL="457200" lvl="0" indent="-228600" algn="r">
              <a:lnSpc>
                <a:spcPct val="100000"/>
              </a:lnSpc>
              <a:spcBef>
                <a:spcPts val="0"/>
              </a:spcBef>
              <a:spcAft>
                <a:spcPts val="0"/>
              </a:spcAft>
              <a:buSzPts val="900"/>
              <a:buNone/>
              <a:defRPr sz="900">
                <a:solidFill>
                  <a:schemeClr val="dk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450" name="Google Shape;450;p35"/>
          <p:cNvSpPr txBox="1">
            <a:spLocks noGrp="1"/>
          </p:cNvSpPr>
          <p:nvPr>
            <p:ph type="body" idx="3"/>
          </p:nvPr>
        </p:nvSpPr>
        <p:spPr>
          <a:xfrm>
            <a:off x="817579" y="3216144"/>
            <a:ext cx="1494466" cy="356931"/>
          </a:xfrm>
          <a:prstGeom prst="rect">
            <a:avLst/>
          </a:prstGeom>
          <a:noFill/>
          <a:ln>
            <a:noFill/>
          </a:ln>
        </p:spPr>
        <p:txBody>
          <a:bodyPr spcFirstLastPara="1" wrap="square" lIns="91425" tIns="45700" rIns="91425" bIns="45700" anchor="t" anchorCtr="0">
            <a:noAutofit/>
          </a:bodyPr>
          <a:lstStyle>
            <a:lvl1pPr marL="457200" marR="0" lvl="0" indent="-228600" algn="ctr">
              <a:lnSpc>
                <a:spcPct val="100000"/>
              </a:lnSpc>
              <a:spcBef>
                <a:spcPts val="280"/>
              </a:spcBef>
              <a:spcAft>
                <a:spcPts val="0"/>
              </a:spcAft>
              <a:buClr>
                <a:schemeClr val="accent2"/>
              </a:buClr>
              <a:buSzPts val="1400"/>
              <a:buFont typeface="Noto Sans Symbols"/>
              <a:buNone/>
              <a:defRPr sz="1400" b="1">
                <a:solidFill>
                  <a:schemeClr val="dk2"/>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451" name="Google Shape;451;p35"/>
          <p:cNvSpPr txBox="1">
            <a:spLocks noGrp="1"/>
          </p:cNvSpPr>
          <p:nvPr>
            <p:ph type="body" idx="4"/>
          </p:nvPr>
        </p:nvSpPr>
        <p:spPr>
          <a:xfrm>
            <a:off x="2795347" y="3573075"/>
            <a:ext cx="1494466" cy="935425"/>
          </a:xfrm>
          <a:prstGeom prst="rect">
            <a:avLst/>
          </a:prstGeom>
          <a:noFill/>
          <a:ln>
            <a:noFill/>
          </a:ln>
        </p:spPr>
        <p:txBody>
          <a:bodyPr spcFirstLastPara="1" wrap="square" lIns="91425" tIns="45700" rIns="91425" bIns="45700" anchor="t" anchorCtr="0">
            <a:normAutofit/>
          </a:bodyPr>
          <a:lstStyle>
            <a:lvl1pPr marL="457200" lvl="0" indent="-228600" algn="r">
              <a:lnSpc>
                <a:spcPct val="100000"/>
              </a:lnSpc>
              <a:spcBef>
                <a:spcPts val="0"/>
              </a:spcBef>
              <a:spcAft>
                <a:spcPts val="0"/>
              </a:spcAft>
              <a:buSzPts val="900"/>
              <a:buNone/>
              <a:defRPr sz="900">
                <a:solidFill>
                  <a:schemeClr val="dk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452" name="Google Shape;452;p35"/>
          <p:cNvSpPr txBox="1">
            <a:spLocks noGrp="1"/>
          </p:cNvSpPr>
          <p:nvPr>
            <p:ph type="body" idx="5"/>
          </p:nvPr>
        </p:nvSpPr>
        <p:spPr>
          <a:xfrm>
            <a:off x="2795348" y="3216144"/>
            <a:ext cx="1494466" cy="356931"/>
          </a:xfrm>
          <a:prstGeom prst="rect">
            <a:avLst/>
          </a:prstGeom>
          <a:noFill/>
          <a:ln>
            <a:noFill/>
          </a:ln>
        </p:spPr>
        <p:txBody>
          <a:bodyPr spcFirstLastPara="1" wrap="square" lIns="91425" tIns="45700" rIns="91425" bIns="45700" anchor="t" anchorCtr="0">
            <a:noAutofit/>
          </a:bodyPr>
          <a:lstStyle>
            <a:lvl1pPr marL="457200" marR="0" lvl="0" indent="-228600" algn="ctr">
              <a:lnSpc>
                <a:spcPct val="100000"/>
              </a:lnSpc>
              <a:spcBef>
                <a:spcPts val="280"/>
              </a:spcBef>
              <a:spcAft>
                <a:spcPts val="0"/>
              </a:spcAft>
              <a:buClr>
                <a:schemeClr val="accent2"/>
              </a:buClr>
              <a:buSzPts val="1400"/>
              <a:buFont typeface="Noto Sans Symbols"/>
              <a:buNone/>
              <a:defRPr sz="1400" b="1">
                <a:solidFill>
                  <a:schemeClr val="dk2"/>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453" name="Google Shape;453;p35"/>
          <p:cNvSpPr txBox="1">
            <a:spLocks noGrp="1"/>
          </p:cNvSpPr>
          <p:nvPr>
            <p:ph type="body" idx="6"/>
          </p:nvPr>
        </p:nvSpPr>
        <p:spPr>
          <a:xfrm>
            <a:off x="4854979" y="3573075"/>
            <a:ext cx="1494466" cy="935425"/>
          </a:xfrm>
          <a:prstGeom prst="rect">
            <a:avLst/>
          </a:prstGeom>
          <a:noFill/>
          <a:ln>
            <a:noFill/>
          </a:ln>
        </p:spPr>
        <p:txBody>
          <a:bodyPr spcFirstLastPara="1" wrap="square" lIns="91425" tIns="45700" rIns="91425" bIns="45700" anchor="t" anchorCtr="0">
            <a:normAutofit/>
          </a:bodyPr>
          <a:lstStyle>
            <a:lvl1pPr marL="457200" lvl="0" indent="-228600" algn="r">
              <a:lnSpc>
                <a:spcPct val="100000"/>
              </a:lnSpc>
              <a:spcBef>
                <a:spcPts val="0"/>
              </a:spcBef>
              <a:spcAft>
                <a:spcPts val="0"/>
              </a:spcAft>
              <a:buSzPts val="900"/>
              <a:buNone/>
              <a:defRPr sz="900">
                <a:solidFill>
                  <a:schemeClr val="dk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454" name="Google Shape;454;p35"/>
          <p:cNvSpPr txBox="1">
            <a:spLocks noGrp="1"/>
          </p:cNvSpPr>
          <p:nvPr>
            <p:ph type="body" idx="7"/>
          </p:nvPr>
        </p:nvSpPr>
        <p:spPr>
          <a:xfrm>
            <a:off x="4854980" y="3216144"/>
            <a:ext cx="1494466" cy="356931"/>
          </a:xfrm>
          <a:prstGeom prst="rect">
            <a:avLst/>
          </a:prstGeom>
          <a:noFill/>
          <a:ln>
            <a:noFill/>
          </a:ln>
        </p:spPr>
        <p:txBody>
          <a:bodyPr spcFirstLastPara="1" wrap="square" lIns="91425" tIns="45700" rIns="91425" bIns="45700" anchor="t" anchorCtr="0">
            <a:noAutofit/>
          </a:bodyPr>
          <a:lstStyle>
            <a:lvl1pPr marL="457200" marR="0" lvl="0" indent="-228600" algn="ctr">
              <a:lnSpc>
                <a:spcPct val="100000"/>
              </a:lnSpc>
              <a:spcBef>
                <a:spcPts val="280"/>
              </a:spcBef>
              <a:spcAft>
                <a:spcPts val="0"/>
              </a:spcAft>
              <a:buClr>
                <a:schemeClr val="accent2"/>
              </a:buClr>
              <a:buSzPts val="1400"/>
              <a:buFont typeface="Noto Sans Symbols"/>
              <a:buNone/>
              <a:defRPr sz="1400" b="1">
                <a:solidFill>
                  <a:schemeClr val="dk2"/>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455" name="Google Shape;455;p35"/>
          <p:cNvSpPr txBox="1">
            <a:spLocks noGrp="1"/>
          </p:cNvSpPr>
          <p:nvPr>
            <p:ph type="body" idx="8"/>
          </p:nvPr>
        </p:nvSpPr>
        <p:spPr>
          <a:xfrm>
            <a:off x="6906032" y="3573075"/>
            <a:ext cx="1494466" cy="935425"/>
          </a:xfrm>
          <a:prstGeom prst="rect">
            <a:avLst/>
          </a:prstGeom>
          <a:noFill/>
          <a:ln>
            <a:noFill/>
          </a:ln>
        </p:spPr>
        <p:txBody>
          <a:bodyPr spcFirstLastPara="1" wrap="square" lIns="91425" tIns="45700" rIns="91425" bIns="45700" anchor="t" anchorCtr="0">
            <a:normAutofit/>
          </a:bodyPr>
          <a:lstStyle>
            <a:lvl1pPr marL="457200" lvl="0" indent="-228600" algn="r">
              <a:lnSpc>
                <a:spcPct val="100000"/>
              </a:lnSpc>
              <a:spcBef>
                <a:spcPts val="0"/>
              </a:spcBef>
              <a:spcAft>
                <a:spcPts val="0"/>
              </a:spcAft>
              <a:buSzPts val="900"/>
              <a:buNone/>
              <a:defRPr sz="900">
                <a:solidFill>
                  <a:schemeClr val="dk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456" name="Google Shape;456;p35"/>
          <p:cNvSpPr txBox="1">
            <a:spLocks noGrp="1"/>
          </p:cNvSpPr>
          <p:nvPr>
            <p:ph type="body" idx="9"/>
          </p:nvPr>
        </p:nvSpPr>
        <p:spPr>
          <a:xfrm>
            <a:off x="6906033" y="3216144"/>
            <a:ext cx="1494466" cy="356931"/>
          </a:xfrm>
          <a:prstGeom prst="rect">
            <a:avLst/>
          </a:prstGeom>
          <a:noFill/>
          <a:ln>
            <a:noFill/>
          </a:ln>
        </p:spPr>
        <p:txBody>
          <a:bodyPr spcFirstLastPara="1" wrap="square" lIns="91425" tIns="45700" rIns="91425" bIns="45700" anchor="t" anchorCtr="0">
            <a:noAutofit/>
          </a:bodyPr>
          <a:lstStyle>
            <a:lvl1pPr marL="457200" marR="0" lvl="0" indent="-228600" algn="ctr">
              <a:lnSpc>
                <a:spcPct val="100000"/>
              </a:lnSpc>
              <a:spcBef>
                <a:spcPts val="280"/>
              </a:spcBef>
              <a:spcAft>
                <a:spcPts val="0"/>
              </a:spcAft>
              <a:buClr>
                <a:schemeClr val="accent2"/>
              </a:buClr>
              <a:buSzPts val="1400"/>
              <a:buFont typeface="Noto Sans Symbols"/>
              <a:buNone/>
              <a:defRPr sz="1400" b="1">
                <a:solidFill>
                  <a:schemeClr val="dk2"/>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457" name="Google Shape;457;p35"/>
          <p:cNvSpPr/>
          <p:nvPr/>
        </p:nvSpPr>
        <p:spPr>
          <a:xfrm>
            <a:off x="978018" y="1802066"/>
            <a:ext cx="1141450" cy="1141450"/>
          </a:xfrm>
          <a:prstGeom prst="ellipse">
            <a:avLst/>
          </a:prstGeom>
          <a:solidFill>
            <a:schemeClr val="accent1"/>
          </a:solidFill>
          <a:ln>
            <a:noFill/>
          </a:ln>
        </p:spPr>
        <p:txBody>
          <a:bodyPr spcFirstLastPara="1" wrap="square" lIns="68550" tIns="34275" rIns="68550" bIns="3427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nvGrpSpPr>
          <p:cNvPr id="458" name="Google Shape;458;p35"/>
          <p:cNvGrpSpPr/>
          <p:nvPr/>
        </p:nvGrpSpPr>
        <p:grpSpPr>
          <a:xfrm>
            <a:off x="847801" y="1671849"/>
            <a:ext cx="1401057" cy="1401057"/>
            <a:chOff x="1119258" y="2257147"/>
            <a:chExt cx="1868076" cy="1868076"/>
          </a:xfrm>
        </p:grpSpPr>
        <p:sp>
          <p:nvSpPr>
            <p:cNvPr id="459" name="Google Shape;459;p35"/>
            <p:cNvSpPr/>
            <p:nvPr/>
          </p:nvSpPr>
          <p:spPr>
            <a:xfrm>
              <a:off x="2495041" y="2394505"/>
              <a:ext cx="356034" cy="354935"/>
            </a:xfrm>
            <a:custGeom>
              <a:avLst/>
              <a:gdLst/>
              <a:ahLst/>
              <a:cxnLst/>
              <a:rect l="l" t="t" r="r" b="b"/>
              <a:pathLst>
                <a:path w="207" h="206" extrusionOk="0">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0" name="Google Shape;460;p35"/>
            <p:cNvSpPr/>
            <p:nvPr/>
          </p:nvSpPr>
          <p:spPr>
            <a:xfrm>
              <a:off x="2075273" y="2257147"/>
              <a:ext cx="427460" cy="191203"/>
            </a:xfrm>
            <a:custGeom>
              <a:avLst/>
              <a:gdLst/>
              <a:ahLst/>
              <a:cxnLst/>
              <a:rect l="l" t="t" r="r" b="b"/>
              <a:pathLst>
                <a:path w="248" h="111" extrusionOk="0">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1" name="Google Shape;461;p35"/>
            <p:cNvSpPr/>
            <p:nvPr/>
          </p:nvSpPr>
          <p:spPr>
            <a:xfrm>
              <a:off x="2796131" y="2743946"/>
              <a:ext cx="191203" cy="425262"/>
            </a:xfrm>
            <a:custGeom>
              <a:avLst/>
              <a:gdLst/>
              <a:ahLst/>
              <a:cxnLst/>
              <a:rect l="l" t="t" r="r" b="b"/>
              <a:pathLst>
                <a:path w="111" h="247" extrusionOk="0">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2" name="Google Shape;462;p35"/>
            <p:cNvSpPr/>
            <p:nvPr/>
          </p:nvSpPr>
          <p:spPr>
            <a:xfrm>
              <a:off x="2796131" y="3213162"/>
              <a:ext cx="191203" cy="427460"/>
            </a:xfrm>
            <a:custGeom>
              <a:avLst/>
              <a:gdLst/>
              <a:ahLst/>
              <a:cxnLst/>
              <a:rect l="l" t="t" r="r" b="b"/>
              <a:pathLst>
                <a:path w="111" h="248" extrusionOk="0">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3" name="Google Shape;463;p35"/>
            <p:cNvSpPr/>
            <p:nvPr/>
          </p:nvSpPr>
          <p:spPr>
            <a:xfrm>
              <a:off x="2495041" y="3632930"/>
              <a:ext cx="356034" cy="356034"/>
            </a:xfrm>
            <a:custGeom>
              <a:avLst/>
              <a:gdLst/>
              <a:ahLst/>
              <a:cxnLst/>
              <a:rect l="l" t="t" r="r" b="b"/>
              <a:pathLst>
                <a:path w="207" h="207" extrusionOk="0">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4" name="Google Shape;464;p35"/>
            <p:cNvSpPr/>
            <p:nvPr/>
          </p:nvSpPr>
          <p:spPr>
            <a:xfrm>
              <a:off x="2075273" y="3936217"/>
              <a:ext cx="427460" cy="189006"/>
            </a:xfrm>
            <a:custGeom>
              <a:avLst/>
              <a:gdLst/>
              <a:ahLst/>
              <a:cxnLst/>
              <a:rect l="l" t="t" r="r" b="b"/>
              <a:pathLst>
                <a:path w="248" h="110" extrusionOk="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5" name="Google Shape;465;p35"/>
            <p:cNvSpPr/>
            <p:nvPr/>
          </p:nvSpPr>
          <p:spPr>
            <a:xfrm>
              <a:off x="1606057" y="3936217"/>
              <a:ext cx="425262" cy="189006"/>
            </a:xfrm>
            <a:custGeom>
              <a:avLst/>
              <a:gdLst/>
              <a:ahLst/>
              <a:cxnLst/>
              <a:rect l="l" t="t" r="r" b="b"/>
              <a:pathLst>
                <a:path w="247" h="110" extrusionOk="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rgbClr val="732627">
                <a:alpha val="23137"/>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6" name="Google Shape;466;p35"/>
            <p:cNvSpPr/>
            <p:nvPr/>
          </p:nvSpPr>
          <p:spPr>
            <a:xfrm>
              <a:off x="1256616" y="3632930"/>
              <a:ext cx="354935" cy="356034"/>
            </a:xfrm>
            <a:custGeom>
              <a:avLst/>
              <a:gdLst/>
              <a:ahLst/>
              <a:cxnLst/>
              <a:rect l="l" t="t" r="r" b="b"/>
              <a:pathLst>
                <a:path w="206" h="207" extrusionOk="0">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rgbClr val="732627">
                <a:alpha val="23137"/>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7" name="Google Shape;467;p35"/>
            <p:cNvSpPr/>
            <p:nvPr/>
          </p:nvSpPr>
          <p:spPr>
            <a:xfrm>
              <a:off x="1119258" y="3213162"/>
              <a:ext cx="191203" cy="427460"/>
            </a:xfrm>
            <a:custGeom>
              <a:avLst/>
              <a:gdLst/>
              <a:ahLst/>
              <a:cxnLst/>
              <a:rect l="l" t="t" r="r" b="b"/>
              <a:pathLst>
                <a:path w="111" h="248" extrusionOk="0">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rgbClr val="732627">
                <a:alpha val="23137"/>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8" name="Google Shape;468;p35"/>
            <p:cNvSpPr/>
            <p:nvPr/>
          </p:nvSpPr>
          <p:spPr>
            <a:xfrm>
              <a:off x="1119258" y="2743946"/>
              <a:ext cx="191203" cy="425262"/>
            </a:xfrm>
            <a:custGeom>
              <a:avLst/>
              <a:gdLst/>
              <a:ahLst/>
              <a:cxnLst/>
              <a:rect l="l" t="t" r="r" b="b"/>
              <a:pathLst>
                <a:path w="111" h="247" extrusionOk="0">
                  <a:moveTo>
                    <a:pt x="51" y="247"/>
                  </a:moveTo>
                  <a:cubicBezTo>
                    <a:pt x="53" y="167"/>
                    <a:pt x="75" y="92"/>
                    <a:pt x="111" y="26"/>
                  </a:cubicBezTo>
                  <a:cubicBezTo>
                    <a:pt x="67" y="0"/>
                    <a:pt x="67" y="0"/>
                    <a:pt x="67" y="0"/>
                  </a:cubicBezTo>
                  <a:cubicBezTo>
                    <a:pt x="26" y="74"/>
                    <a:pt x="2" y="158"/>
                    <a:pt x="0" y="247"/>
                  </a:cubicBezTo>
                  <a:lnTo>
                    <a:pt x="51" y="247"/>
                  </a:lnTo>
                  <a:close/>
                </a:path>
              </a:pathLst>
            </a:custGeom>
            <a:solidFill>
              <a:srgbClr val="732627">
                <a:alpha val="23921"/>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9" name="Google Shape;469;p35"/>
            <p:cNvSpPr/>
            <p:nvPr/>
          </p:nvSpPr>
          <p:spPr>
            <a:xfrm>
              <a:off x="1256616" y="2394505"/>
              <a:ext cx="354935" cy="354935"/>
            </a:xfrm>
            <a:custGeom>
              <a:avLst/>
              <a:gdLst/>
              <a:ahLst/>
              <a:cxnLst/>
              <a:rect l="l" t="t" r="r" b="b"/>
              <a:pathLst>
                <a:path w="206" h="206" extrusionOk="0">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rgbClr val="732627">
                <a:alpha val="23921"/>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0" name="Google Shape;470;p35"/>
            <p:cNvSpPr/>
            <p:nvPr/>
          </p:nvSpPr>
          <p:spPr>
            <a:xfrm>
              <a:off x="1606057" y="2257147"/>
              <a:ext cx="425262" cy="191203"/>
            </a:xfrm>
            <a:custGeom>
              <a:avLst/>
              <a:gdLst/>
              <a:ahLst/>
              <a:cxnLst/>
              <a:rect l="l" t="t" r="r" b="b"/>
              <a:pathLst>
                <a:path w="247" h="111" extrusionOk="0">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rgbClr val="732627">
                <a:alpha val="23921"/>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sp>
        <p:nvSpPr>
          <p:cNvPr id="471" name="Google Shape;471;p35"/>
          <p:cNvSpPr/>
          <p:nvPr/>
        </p:nvSpPr>
        <p:spPr>
          <a:xfrm>
            <a:off x="2988752" y="1802066"/>
            <a:ext cx="1141450" cy="1141450"/>
          </a:xfrm>
          <a:prstGeom prst="ellipse">
            <a:avLst/>
          </a:prstGeom>
          <a:solidFill>
            <a:schemeClr val="accent3"/>
          </a:solidFill>
          <a:ln>
            <a:noFill/>
          </a:ln>
        </p:spPr>
        <p:txBody>
          <a:bodyPr spcFirstLastPara="1" wrap="square" lIns="68550" tIns="34275" rIns="68550" bIns="3427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nvGrpSpPr>
          <p:cNvPr id="472" name="Google Shape;472;p35"/>
          <p:cNvGrpSpPr/>
          <p:nvPr/>
        </p:nvGrpSpPr>
        <p:grpSpPr>
          <a:xfrm>
            <a:off x="2858535" y="1671849"/>
            <a:ext cx="1401057" cy="1401057"/>
            <a:chOff x="3800237" y="2257147"/>
            <a:chExt cx="1868076" cy="1868076"/>
          </a:xfrm>
        </p:grpSpPr>
        <p:sp>
          <p:nvSpPr>
            <p:cNvPr id="473" name="Google Shape;473;p35"/>
            <p:cNvSpPr/>
            <p:nvPr/>
          </p:nvSpPr>
          <p:spPr>
            <a:xfrm>
              <a:off x="5176020" y="2394505"/>
              <a:ext cx="356034" cy="354935"/>
            </a:xfrm>
            <a:custGeom>
              <a:avLst/>
              <a:gdLst/>
              <a:ahLst/>
              <a:cxnLst/>
              <a:rect l="l" t="t" r="r" b="b"/>
              <a:pathLst>
                <a:path w="207" h="206" extrusionOk="0">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3"/>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4" name="Google Shape;474;p35"/>
            <p:cNvSpPr/>
            <p:nvPr/>
          </p:nvSpPr>
          <p:spPr>
            <a:xfrm>
              <a:off x="4756252" y="2257147"/>
              <a:ext cx="427460" cy="191203"/>
            </a:xfrm>
            <a:custGeom>
              <a:avLst/>
              <a:gdLst/>
              <a:ahLst/>
              <a:cxnLst/>
              <a:rect l="l" t="t" r="r" b="b"/>
              <a:pathLst>
                <a:path w="248" h="111" extrusionOk="0">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3"/>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5" name="Google Shape;475;p35"/>
            <p:cNvSpPr/>
            <p:nvPr/>
          </p:nvSpPr>
          <p:spPr>
            <a:xfrm>
              <a:off x="5477110" y="2743946"/>
              <a:ext cx="191203" cy="425262"/>
            </a:xfrm>
            <a:custGeom>
              <a:avLst/>
              <a:gdLst/>
              <a:ahLst/>
              <a:cxnLst/>
              <a:rect l="l" t="t" r="r" b="b"/>
              <a:pathLst>
                <a:path w="111" h="247" extrusionOk="0">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3"/>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6" name="Google Shape;476;p35"/>
            <p:cNvSpPr/>
            <p:nvPr/>
          </p:nvSpPr>
          <p:spPr>
            <a:xfrm>
              <a:off x="5477110" y="3213162"/>
              <a:ext cx="191203" cy="427460"/>
            </a:xfrm>
            <a:custGeom>
              <a:avLst/>
              <a:gdLst/>
              <a:ahLst/>
              <a:cxnLst/>
              <a:rect l="l" t="t" r="r" b="b"/>
              <a:pathLst>
                <a:path w="111" h="248" extrusionOk="0">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7" name="Google Shape;477;p35"/>
            <p:cNvSpPr/>
            <p:nvPr/>
          </p:nvSpPr>
          <p:spPr>
            <a:xfrm>
              <a:off x="5176020" y="3632930"/>
              <a:ext cx="356034" cy="356034"/>
            </a:xfrm>
            <a:custGeom>
              <a:avLst/>
              <a:gdLst/>
              <a:ahLst/>
              <a:cxnLst/>
              <a:rect l="l" t="t" r="r" b="b"/>
              <a:pathLst>
                <a:path w="207" h="207" extrusionOk="0">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3"/>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8" name="Google Shape;478;p35"/>
            <p:cNvSpPr/>
            <p:nvPr/>
          </p:nvSpPr>
          <p:spPr>
            <a:xfrm>
              <a:off x="4756252" y="3936217"/>
              <a:ext cx="427460" cy="189006"/>
            </a:xfrm>
            <a:custGeom>
              <a:avLst/>
              <a:gdLst/>
              <a:ahLst/>
              <a:cxnLst/>
              <a:rect l="l" t="t" r="r" b="b"/>
              <a:pathLst>
                <a:path w="248" h="110" extrusionOk="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3"/>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9" name="Google Shape;479;p35"/>
            <p:cNvSpPr/>
            <p:nvPr/>
          </p:nvSpPr>
          <p:spPr>
            <a:xfrm>
              <a:off x="4287036" y="3936217"/>
              <a:ext cx="425262" cy="189006"/>
            </a:xfrm>
            <a:custGeom>
              <a:avLst/>
              <a:gdLst/>
              <a:ahLst/>
              <a:cxnLst/>
              <a:rect l="l" t="t" r="r" b="b"/>
              <a:pathLst>
                <a:path w="247" h="110" extrusionOk="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3"/>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0" name="Google Shape;480;p35"/>
            <p:cNvSpPr/>
            <p:nvPr/>
          </p:nvSpPr>
          <p:spPr>
            <a:xfrm>
              <a:off x="3937595" y="3632930"/>
              <a:ext cx="354935" cy="356034"/>
            </a:xfrm>
            <a:custGeom>
              <a:avLst/>
              <a:gdLst/>
              <a:ahLst/>
              <a:cxnLst/>
              <a:rect l="l" t="t" r="r" b="b"/>
              <a:pathLst>
                <a:path w="206" h="207" extrusionOk="0">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3"/>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1" name="Google Shape;481;p35"/>
            <p:cNvSpPr/>
            <p:nvPr/>
          </p:nvSpPr>
          <p:spPr>
            <a:xfrm>
              <a:off x="3800237" y="3213162"/>
              <a:ext cx="191203" cy="427460"/>
            </a:xfrm>
            <a:custGeom>
              <a:avLst/>
              <a:gdLst/>
              <a:ahLst/>
              <a:cxnLst/>
              <a:rect l="l" t="t" r="r" b="b"/>
              <a:pathLst>
                <a:path w="111" h="248" extrusionOk="0">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2" name="Google Shape;482;p35"/>
            <p:cNvSpPr/>
            <p:nvPr/>
          </p:nvSpPr>
          <p:spPr>
            <a:xfrm>
              <a:off x="3800237" y="2743946"/>
              <a:ext cx="191203" cy="425262"/>
            </a:xfrm>
            <a:custGeom>
              <a:avLst/>
              <a:gdLst/>
              <a:ahLst/>
              <a:cxnLst/>
              <a:rect l="l" t="t" r="r" b="b"/>
              <a:pathLst>
                <a:path w="111" h="247" extrusionOk="0">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3"/>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3" name="Google Shape;483;p35"/>
            <p:cNvSpPr/>
            <p:nvPr/>
          </p:nvSpPr>
          <p:spPr>
            <a:xfrm>
              <a:off x="3937595" y="2394505"/>
              <a:ext cx="354935" cy="354935"/>
            </a:xfrm>
            <a:custGeom>
              <a:avLst/>
              <a:gdLst/>
              <a:ahLst/>
              <a:cxnLst/>
              <a:rect l="l" t="t" r="r" b="b"/>
              <a:pathLst>
                <a:path w="206" h="206" extrusionOk="0">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3">
                <a:alpha val="23921"/>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4" name="Google Shape;484;p35"/>
            <p:cNvSpPr/>
            <p:nvPr/>
          </p:nvSpPr>
          <p:spPr>
            <a:xfrm>
              <a:off x="4287036" y="2257147"/>
              <a:ext cx="425262" cy="191203"/>
            </a:xfrm>
            <a:custGeom>
              <a:avLst/>
              <a:gdLst/>
              <a:ahLst/>
              <a:cxnLst/>
              <a:rect l="l" t="t" r="r" b="b"/>
              <a:pathLst>
                <a:path w="247" h="111" extrusionOk="0">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3">
                <a:alpha val="23921"/>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sp>
        <p:nvSpPr>
          <p:cNvPr id="485" name="Google Shape;485;p35"/>
          <p:cNvSpPr/>
          <p:nvPr/>
        </p:nvSpPr>
        <p:spPr>
          <a:xfrm>
            <a:off x="5048384" y="1802066"/>
            <a:ext cx="1141450" cy="1141450"/>
          </a:xfrm>
          <a:prstGeom prst="ellipse">
            <a:avLst/>
          </a:prstGeom>
          <a:solidFill>
            <a:schemeClr val="accent2"/>
          </a:solidFill>
          <a:ln>
            <a:noFill/>
          </a:ln>
        </p:spPr>
        <p:txBody>
          <a:bodyPr spcFirstLastPara="1" wrap="square" lIns="68550" tIns="34275" rIns="68550" bIns="3427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nvGrpSpPr>
          <p:cNvPr id="486" name="Google Shape;486;p35"/>
          <p:cNvGrpSpPr/>
          <p:nvPr/>
        </p:nvGrpSpPr>
        <p:grpSpPr>
          <a:xfrm>
            <a:off x="4918167" y="1671849"/>
            <a:ext cx="1401057" cy="1401057"/>
            <a:chOff x="6546413" y="2257147"/>
            <a:chExt cx="1868076" cy="1868076"/>
          </a:xfrm>
        </p:grpSpPr>
        <p:sp>
          <p:nvSpPr>
            <p:cNvPr id="487" name="Google Shape;487;p35"/>
            <p:cNvSpPr/>
            <p:nvPr/>
          </p:nvSpPr>
          <p:spPr>
            <a:xfrm>
              <a:off x="7922196" y="2394505"/>
              <a:ext cx="356034" cy="354935"/>
            </a:xfrm>
            <a:custGeom>
              <a:avLst/>
              <a:gdLst/>
              <a:ahLst/>
              <a:cxnLst/>
              <a:rect l="l" t="t" r="r" b="b"/>
              <a:pathLst>
                <a:path w="207" h="206" extrusionOk="0">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8" name="Google Shape;488;p35"/>
            <p:cNvSpPr/>
            <p:nvPr/>
          </p:nvSpPr>
          <p:spPr>
            <a:xfrm>
              <a:off x="7502428" y="2257147"/>
              <a:ext cx="427460" cy="191203"/>
            </a:xfrm>
            <a:custGeom>
              <a:avLst/>
              <a:gdLst/>
              <a:ahLst/>
              <a:cxnLst/>
              <a:rect l="l" t="t" r="r" b="b"/>
              <a:pathLst>
                <a:path w="248" h="111" extrusionOk="0">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9" name="Google Shape;489;p35"/>
            <p:cNvSpPr/>
            <p:nvPr/>
          </p:nvSpPr>
          <p:spPr>
            <a:xfrm>
              <a:off x="8223286" y="2743946"/>
              <a:ext cx="191203" cy="425262"/>
            </a:xfrm>
            <a:custGeom>
              <a:avLst/>
              <a:gdLst/>
              <a:ahLst/>
              <a:cxnLst/>
              <a:rect l="l" t="t" r="r" b="b"/>
              <a:pathLst>
                <a:path w="111" h="247" extrusionOk="0">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0" name="Google Shape;490;p35"/>
            <p:cNvSpPr/>
            <p:nvPr/>
          </p:nvSpPr>
          <p:spPr>
            <a:xfrm>
              <a:off x="8223286" y="3213162"/>
              <a:ext cx="191203" cy="427460"/>
            </a:xfrm>
            <a:custGeom>
              <a:avLst/>
              <a:gdLst/>
              <a:ahLst/>
              <a:cxnLst/>
              <a:rect l="l" t="t" r="r" b="b"/>
              <a:pathLst>
                <a:path w="111" h="248" extrusionOk="0">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1" name="Google Shape;491;p35"/>
            <p:cNvSpPr/>
            <p:nvPr/>
          </p:nvSpPr>
          <p:spPr>
            <a:xfrm>
              <a:off x="7922196" y="3632930"/>
              <a:ext cx="356034" cy="356034"/>
            </a:xfrm>
            <a:custGeom>
              <a:avLst/>
              <a:gdLst/>
              <a:ahLst/>
              <a:cxnLst/>
              <a:rect l="l" t="t" r="r" b="b"/>
              <a:pathLst>
                <a:path w="207" h="207" extrusionOk="0">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2" name="Google Shape;492;p35"/>
            <p:cNvSpPr/>
            <p:nvPr/>
          </p:nvSpPr>
          <p:spPr>
            <a:xfrm>
              <a:off x="7502428" y="3936217"/>
              <a:ext cx="427460" cy="189006"/>
            </a:xfrm>
            <a:custGeom>
              <a:avLst/>
              <a:gdLst/>
              <a:ahLst/>
              <a:cxnLst/>
              <a:rect l="l" t="t" r="r" b="b"/>
              <a:pathLst>
                <a:path w="248" h="110" extrusionOk="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3" name="Google Shape;493;p35"/>
            <p:cNvSpPr/>
            <p:nvPr/>
          </p:nvSpPr>
          <p:spPr>
            <a:xfrm>
              <a:off x="7033212" y="3936217"/>
              <a:ext cx="425262" cy="189006"/>
            </a:xfrm>
            <a:custGeom>
              <a:avLst/>
              <a:gdLst/>
              <a:ahLst/>
              <a:cxnLst/>
              <a:rect l="l" t="t" r="r" b="b"/>
              <a:pathLst>
                <a:path w="247" h="110" extrusionOk="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2">
                <a:alpha val="23921"/>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4" name="Google Shape;494;p35"/>
            <p:cNvSpPr/>
            <p:nvPr/>
          </p:nvSpPr>
          <p:spPr>
            <a:xfrm>
              <a:off x="6683771" y="3632930"/>
              <a:ext cx="354935" cy="356034"/>
            </a:xfrm>
            <a:custGeom>
              <a:avLst/>
              <a:gdLst/>
              <a:ahLst/>
              <a:cxnLst/>
              <a:rect l="l" t="t" r="r" b="b"/>
              <a:pathLst>
                <a:path w="206" h="207" extrusionOk="0">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2">
                <a:alpha val="23921"/>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5" name="Google Shape;495;p35"/>
            <p:cNvSpPr/>
            <p:nvPr/>
          </p:nvSpPr>
          <p:spPr>
            <a:xfrm>
              <a:off x="6546413" y="3213162"/>
              <a:ext cx="191203" cy="427460"/>
            </a:xfrm>
            <a:custGeom>
              <a:avLst/>
              <a:gdLst/>
              <a:ahLst/>
              <a:cxnLst/>
              <a:rect l="l" t="t" r="r" b="b"/>
              <a:pathLst>
                <a:path w="111" h="248" extrusionOk="0">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2">
                <a:alpha val="23921"/>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6" name="Google Shape;496;p35"/>
            <p:cNvSpPr/>
            <p:nvPr/>
          </p:nvSpPr>
          <p:spPr>
            <a:xfrm>
              <a:off x="6546413" y="2743946"/>
              <a:ext cx="191203" cy="425262"/>
            </a:xfrm>
            <a:custGeom>
              <a:avLst/>
              <a:gdLst/>
              <a:ahLst/>
              <a:cxnLst/>
              <a:rect l="l" t="t" r="r" b="b"/>
              <a:pathLst>
                <a:path w="111" h="247" extrusionOk="0">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2">
                <a:alpha val="23921"/>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7" name="Google Shape;497;p35"/>
            <p:cNvSpPr/>
            <p:nvPr/>
          </p:nvSpPr>
          <p:spPr>
            <a:xfrm>
              <a:off x="6683771" y="2394505"/>
              <a:ext cx="354935" cy="354935"/>
            </a:xfrm>
            <a:custGeom>
              <a:avLst/>
              <a:gdLst/>
              <a:ahLst/>
              <a:cxnLst/>
              <a:rect l="l" t="t" r="r" b="b"/>
              <a:pathLst>
                <a:path w="206" h="206" extrusionOk="0">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2">
                <a:alpha val="23921"/>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98" name="Google Shape;498;p35"/>
            <p:cNvSpPr/>
            <p:nvPr/>
          </p:nvSpPr>
          <p:spPr>
            <a:xfrm>
              <a:off x="7033212" y="2257147"/>
              <a:ext cx="425262" cy="191203"/>
            </a:xfrm>
            <a:custGeom>
              <a:avLst/>
              <a:gdLst/>
              <a:ahLst/>
              <a:cxnLst/>
              <a:rect l="l" t="t" r="r" b="b"/>
              <a:pathLst>
                <a:path w="247" h="111" extrusionOk="0">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2">
                <a:alpha val="23921"/>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sp>
        <p:nvSpPr>
          <p:cNvPr id="499" name="Google Shape;499;p35"/>
          <p:cNvSpPr/>
          <p:nvPr/>
        </p:nvSpPr>
        <p:spPr>
          <a:xfrm>
            <a:off x="7066471" y="1802066"/>
            <a:ext cx="1141450" cy="1141450"/>
          </a:xfrm>
          <a:prstGeom prst="ellipse">
            <a:avLst/>
          </a:prstGeom>
          <a:solidFill>
            <a:schemeClr val="accent4"/>
          </a:solidFill>
          <a:ln>
            <a:noFill/>
          </a:ln>
        </p:spPr>
        <p:txBody>
          <a:bodyPr spcFirstLastPara="1" wrap="square" lIns="68550" tIns="34275" rIns="68550" bIns="3427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nvGrpSpPr>
          <p:cNvPr id="500" name="Google Shape;500;p35"/>
          <p:cNvGrpSpPr/>
          <p:nvPr/>
        </p:nvGrpSpPr>
        <p:grpSpPr>
          <a:xfrm>
            <a:off x="6936254" y="1671849"/>
            <a:ext cx="1401057" cy="1401057"/>
            <a:chOff x="9237196" y="2257147"/>
            <a:chExt cx="1868076" cy="1868076"/>
          </a:xfrm>
        </p:grpSpPr>
        <p:sp>
          <p:nvSpPr>
            <p:cNvPr id="501" name="Google Shape;501;p35"/>
            <p:cNvSpPr/>
            <p:nvPr/>
          </p:nvSpPr>
          <p:spPr>
            <a:xfrm>
              <a:off x="10612979" y="2394505"/>
              <a:ext cx="356034" cy="354935"/>
            </a:xfrm>
            <a:custGeom>
              <a:avLst/>
              <a:gdLst/>
              <a:ahLst/>
              <a:cxnLst/>
              <a:rect l="l" t="t" r="r" b="b"/>
              <a:pathLst>
                <a:path w="207" h="206" extrusionOk="0">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4"/>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02" name="Google Shape;502;p35"/>
            <p:cNvSpPr/>
            <p:nvPr/>
          </p:nvSpPr>
          <p:spPr>
            <a:xfrm>
              <a:off x="10193211" y="2257147"/>
              <a:ext cx="427460" cy="191203"/>
            </a:xfrm>
            <a:custGeom>
              <a:avLst/>
              <a:gdLst/>
              <a:ahLst/>
              <a:cxnLst/>
              <a:rect l="l" t="t" r="r" b="b"/>
              <a:pathLst>
                <a:path w="248" h="111" extrusionOk="0">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4"/>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03" name="Google Shape;503;p35"/>
            <p:cNvSpPr/>
            <p:nvPr/>
          </p:nvSpPr>
          <p:spPr>
            <a:xfrm>
              <a:off x="10914069" y="2743946"/>
              <a:ext cx="191203" cy="425262"/>
            </a:xfrm>
            <a:custGeom>
              <a:avLst/>
              <a:gdLst/>
              <a:ahLst/>
              <a:cxnLst/>
              <a:rect l="l" t="t" r="r" b="b"/>
              <a:pathLst>
                <a:path w="111" h="247" extrusionOk="0">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4"/>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04" name="Google Shape;504;p35"/>
            <p:cNvSpPr/>
            <p:nvPr/>
          </p:nvSpPr>
          <p:spPr>
            <a:xfrm>
              <a:off x="10914069" y="3213162"/>
              <a:ext cx="191203" cy="427460"/>
            </a:xfrm>
            <a:custGeom>
              <a:avLst/>
              <a:gdLst/>
              <a:ahLst/>
              <a:cxnLst/>
              <a:rect l="l" t="t" r="r" b="b"/>
              <a:pathLst>
                <a:path w="111" h="248" extrusionOk="0">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4"/>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05" name="Google Shape;505;p35"/>
            <p:cNvSpPr/>
            <p:nvPr/>
          </p:nvSpPr>
          <p:spPr>
            <a:xfrm>
              <a:off x="10612979" y="3632930"/>
              <a:ext cx="356034" cy="356034"/>
            </a:xfrm>
            <a:custGeom>
              <a:avLst/>
              <a:gdLst/>
              <a:ahLst/>
              <a:cxnLst/>
              <a:rect l="l" t="t" r="r" b="b"/>
              <a:pathLst>
                <a:path w="207" h="207" extrusionOk="0">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4"/>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06" name="Google Shape;506;p35"/>
            <p:cNvSpPr/>
            <p:nvPr/>
          </p:nvSpPr>
          <p:spPr>
            <a:xfrm>
              <a:off x="10193211" y="3936217"/>
              <a:ext cx="427460" cy="189006"/>
            </a:xfrm>
            <a:custGeom>
              <a:avLst/>
              <a:gdLst/>
              <a:ahLst/>
              <a:cxnLst/>
              <a:rect l="l" t="t" r="r" b="b"/>
              <a:pathLst>
                <a:path w="248" h="110" extrusionOk="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4"/>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07" name="Google Shape;507;p35"/>
            <p:cNvSpPr/>
            <p:nvPr/>
          </p:nvSpPr>
          <p:spPr>
            <a:xfrm>
              <a:off x="9723995" y="3936217"/>
              <a:ext cx="425262" cy="189006"/>
            </a:xfrm>
            <a:custGeom>
              <a:avLst/>
              <a:gdLst/>
              <a:ahLst/>
              <a:cxnLst/>
              <a:rect l="l" t="t" r="r" b="b"/>
              <a:pathLst>
                <a:path w="247" h="110" extrusionOk="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4"/>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08" name="Google Shape;508;p35"/>
            <p:cNvSpPr/>
            <p:nvPr/>
          </p:nvSpPr>
          <p:spPr>
            <a:xfrm>
              <a:off x="9374554" y="3632930"/>
              <a:ext cx="354935" cy="356034"/>
            </a:xfrm>
            <a:custGeom>
              <a:avLst/>
              <a:gdLst/>
              <a:ahLst/>
              <a:cxnLst/>
              <a:rect l="l" t="t" r="r" b="b"/>
              <a:pathLst>
                <a:path w="206" h="207" extrusionOk="0">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4">
                <a:alpha val="23921"/>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09" name="Google Shape;509;p35"/>
            <p:cNvSpPr/>
            <p:nvPr/>
          </p:nvSpPr>
          <p:spPr>
            <a:xfrm>
              <a:off x="9237196" y="3213162"/>
              <a:ext cx="191203" cy="427460"/>
            </a:xfrm>
            <a:custGeom>
              <a:avLst/>
              <a:gdLst/>
              <a:ahLst/>
              <a:cxnLst/>
              <a:rect l="l" t="t" r="r" b="b"/>
              <a:pathLst>
                <a:path w="111" h="248" extrusionOk="0">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4">
                <a:alpha val="23921"/>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10" name="Google Shape;510;p35"/>
            <p:cNvSpPr/>
            <p:nvPr/>
          </p:nvSpPr>
          <p:spPr>
            <a:xfrm>
              <a:off x="9237196" y="2743946"/>
              <a:ext cx="191203" cy="425262"/>
            </a:xfrm>
            <a:custGeom>
              <a:avLst/>
              <a:gdLst/>
              <a:ahLst/>
              <a:cxnLst/>
              <a:rect l="l" t="t" r="r" b="b"/>
              <a:pathLst>
                <a:path w="111" h="247" extrusionOk="0">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4">
                <a:alpha val="23921"/>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11" name="Google Shape;511;p35"/>
            <p:cNvSpPr/>
            <p:nvPr/>
          </p:nvSpPr>
          <p:spPr>
            <a:xfrm>
              <a:off x="9374554" y="2394505"/>
              <a:ext cx="354935" cy="354935"/>
            </a:xfrm>
            <a:custGeom>
              <a:avLst/>
              <a:gdLst/>
              <a:ahLst/>
              <a:cxnLst/>
              <a:rect l="l" t="t" r="r" b="b"/>
              <a:pathLst>
                <a:path w="206" h="206" extrusionOk="0">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4">
                <a:alpha val="23921"/>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12" name="Google Shape;512;p35"/>
            <p:cNvSpPr/>
            <p:nvPr/>
          </p:nvSpPr>
          <p:spPr>
            <a:xfrm>
              <a:off x="9723995" y="2257147"/>
              <a:ext cx="425262" cy="191203"/>
            </a:xfrm>
            <a:custGeom>
              <a:avLst/>
              <a:gdLst/>
              <a:ahLst/>
              <a:cxnLst/>
              <a:rect l="l" t="t" r="r" b="b"/>
              <a:pathLst>
                <a:path w="247" h="111" extrusionOk="0">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4">
                <a:alpha val="23921"/>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57"/>
                                        </p:tgtEl>
                                        <p:attrNameLst>
                                          <p:attrName>style.visibility</p:attrName>
                                        </p:attrNameLst>
                                      </p:cBhvr>
                                      <p:to>
                                        <p:strVal val="visible"/>
                                      </p:to>
                                    </p:set>
                                    <p:animEffect transition="in" filter="fade">
                                      <p:cBhvr>
                                        <p:cTn id="7" dur="500"/>
                                        <p:tgtEl>
                                          <p:spTgt spid="457"/>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71"/>
                                        </p:tgtEl>
                                        <p:attrNameLst>
                                          <p:attrName>style.visibility</p:attrName>
                                        </p:attrNameLst>
                                      </p:cBhvr>
                                      <p:to>
                                        <p:strVal val="visible"/>
                                      </p:to>
                                    </p:set>
                                    <p:animEffect transition="in" filter="fade">
                                      <p:cBhvr>
                                        <p:cTn id="11" dur="500"/>
                                        <p:tgtEl>
                                          <p:spTgt spid="471"/>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85"/>
                                        </p:tgtEl>
                                        <p:attrNameLst>
                                          <p:attrName>style.visibility</p:attrName>
                                        </p:attrNameLst>
                                      </p:cBhvr>
                                      <p:to>
                                        <p:strVal val="visible"/>
                                      </p:to>
                                    </p:set>
                                    <p:animEffect transition="in" filter="fade">
                                      <p:cBhvr>
                                        <p:cTn id="15" dur="500"/>
                                        <p:tgtEl>
                                          <p:spTgt spid="485"/>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499"/>
                                        </p:tgtEl>
                                        <p:attrNameLst>
                                          <p:attrName>style.visibility</p:attrName>
                                        </p:attrNameLst>
                                      </p:cBhvr>
                                      <p:to>
                                        <p:strVal val="visible"/>
                                      </p:to>
                                    </p:set>
                                    <p:animEffect transition="in" filter="fade">
                                      <p:cBhvr>
                                        <p:cTn id="19" dur="500"/>
                                        <p:tgtEl>
                                          <p:spTgt spid="499"/>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458"/>
                                        </p:tgtEl>
                                        <p:attrNameLst>
                                          <p:attrName>style.visibility</p:attrName>
                                        </p:attrNameLst>
                                      </p:cBhvr>
                                      <p:to>
                                        <p:strVal val="visible"/>
                                      </p:to>
                                    </p:set>
                                    <p:animEffect transition="in" filter="fade">
                                      <p:cBhvr>
                                        <p:cTn id="23" dur="2000"/>
                                        <p:tgtEl>
                                          <p:spTgt spid="458"/>
                                        </p:tgtEl>
                                      </p:cBhvr>
                                    </p:animEffect>
                                  </p:childTnLst>
                                </p:cTn>
                              </p:par>
                              <p:par>
                                <p:cTn id="24" presetID="10" presetClass="entr" presetSubtype="0" fill="hold" nodeType="withEffect">
                                  <p:stCondLst>
                                    <p:cond delay="0"/>
                                  </p:stCondLst>
                                  <p:childTnLst>
                                    <p:set>
                                      <p:cBhvr>
                                        <p:cTn id="25" dur="1" fill="hold">
                                          <p:stCondLst>
                                            <p:cond delay="0"/>
                                          </p:stCondLst>
                                        </p:cTn>
                                        <p:tgtEl>
                                          <p:spTgt spid="472"/>
                                        </p:tgtEl>
                                        <p:attrNameLst>
                                          <p:attrName>style.visibility</p:attrName>
                                        </p:attrNameLst>
                                      </p:cBhvr>
                                      <p:to>
                                        <p:strVal val="visible"/>
                                      </p:to>
                                    </p:set>
                                    <p:animEffect transition="in" filter="fade">
                                      <p:cBhvr>
                                        <p:cTn id="26" dur="2000"/>
                                        <p:tgtEl>
                                          <p:spTgt spid="472"/>
                                        </p:tgtEl>
                                      </p:cBhvr>
                                    </p:animEffect>
                                  </p:childTnLst>
                                </p:cTn>
                              </p:par>
                              <p:par>
                                <p:cTn id="27" presetID="10" presetClass="entr" presetSubtype="0" fill="hold" nodeType="withEffect">
                                  <p:stCondLst>
                                    <p:cond delay="0"/>
                                  </p:stCondLst>
                                  <p:childTnLst>
                                    <p:set>
                                      <p:cBhvr>
                                        <p:cTn id="28" dur="1" fill="hold">
                                          <p:stCondLst>
                                            <p:cond delay="0"/>
                                          </p:stCondLst>
                                        </p:cTn>
                                        <p:tgtEl>
                                          <p:spTgt spid="486"/>
                                        </p:tgtEl>
                                        <p:attrNameLst>
                                          <p:attrName>style.visibility</p:attrName>
                                        </p:attrNameLst>
                                      </p:cBhvr>
                                      <p:to>
                                        <p:strVal val="visible"/>
                                      </p:to>
                                    </p:set>
                                    <p:animEffect transition="in" filter="fade">
                                      <p:cBhvr>
                                        <p:cTn id="29" dur="2000"/>
                                        <p:tgtEl>
                                          <p:spTgt spid="486"/>
                                        </p:tgtEl>
                                      </p:cBhvr>
                                    </p:animEffect>
                                  </p:childTnLst>
                                </p:cTn>
                              </p:par>
                              <p:par>
                                <p:cTn id="30" presetID="10" presetClass="entr" presetSubtype="0" fill="hold" nodeType="withEffect">
                                  <p:stCondLst>
                                    <p:cond delay="0"/>
                                  </p:stCondLst>
                                  <p:childTnLst>
                                    <p:set>
                                      <p:cBhvr>
                                        <p:cTn id="31" dur="1" fill="hold">
                                          <p:stCondLst>
                                            <p:cond delay="0"/>
                                          </p:stCondLst>
                                        </p:cTn>
                                        <p:tgtEl>
                                          <p:spTgt spid="500"/>
                                        </p:tgtEl>
                                        <p:attrNameLst>
                                          <p:attrName>style.visibility</p:attrName>
                                        </p:attrNameLst>
                                      </p:cBhvr>
                                      <p:to>
                                        <p:strVal val="visible"/>
                                      </p:to>
                                    </p:set>
                                    <p:animEffect transition="in" filter="fade">
                                      <p:cBhvr>
                                        <p:cTn id="32" dur="2000"/>
                                        <p:tgtEl>
                                          <p:spTgt spid="5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Icon List Rectangle">
  <p:cSld name="Icon List Rectangle">
    <p:spTree>
      <p:nvGrpSpPr>
        <p:cNvPr id="1" name="Shape 520"/>
        <p:cNvGrpSpPr/>
        <p:nvPr/>
      </p:nvGrpSpPr>
      <p:grpSpPr>
        <a:xfrm>
          <a:off x="0" y="0"/>
          <a:ext cx="0" cy="0"/>
          <a:chOff x="0" y="0"/>
          <a:chExt cx="0" cy="0"/>
        </a:xfrm>
      </p:grpSpPr>
      <p:sp>
        <p:nvSpPr>
          <p:cNvPr id="521" name="Google Shape;521;p38"/>
          <p:cNvSpPr/>
          <p:nvPr/>
        </p:nvSpPr>
        <p:spPr>
          <a:xfrm>
            <a:off x="457201" y="2113123"/>
            <a:ext cx="4125174" cy="1176744"/>
          </a:xfrm>
          <a:prstGeom prst="rect">
            <a:avLst/>
          </a:prstGeom>
          <a:solidFill>
            <a:schemeClr val="accent1"/>
          </a:solidFill>
          <a:ln>
            <a:noFill/>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522" name="Google Shape;522;p38"/>
          <p:cNvSpPr/>
          <p:nvPr/>
        </p:nvSpPr>
        <p:spPr>
          <a:xfrm>
            <a:off x="4582374" y="2113123"/>
            <a:ext cx="4104426" cy="1176744"/>
          </a:xfrm>
          <a:prstGeom prst="rect">
            <a:avLst/>
          </a:prstGeom>
          <a:solidFill>
            <a:schemeClr val="accent2"/>
          </a:solidFill>
          <a:ln>
            <a:noFill/>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523" name="Google Shape;523;p38"/>
          <p:cNvSpPr/>
          <p:nvPr/>
        </p:nvSpPr>
        <p:spPr>
          <a:xfrm>
            <a:off x="457201" y="3289867"/>
            <a:ext cx="4125174" cy="1176744"/>
          </a:xfrm>
          <a:prstGeom prst="rect">
            <a:avLst/>
          </a:prstGeom>
          <a:solidFill>
            <a:schemeClr val="accent3"/>
          </a:solidFill>
          <a:ln>
            <a:noFill/>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524" name="Google Shape;524;p38"/>
          <p:cNvSpPr/>
          <p:nvPr/>
        </p:nvSpPr>
        <p:spPr>
          <a:xfrm>
            <a:off x="4582374" y="3289867"/>
            <a:ext cx="4104426" cy="1176744"/>
          </a:xfrm>
          <a:prstGeom prst="rect">
            <a:avLst/>
          </a:prstGeom>
          <a:solidFill>
            <a:schemeClr val="accent4"/>
          </a:solidFill>
          <a:ln>
            <a:noFill/>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525" name="Google Shape;525;p38"/>
          <p:cNvSpPr/>
          <p:nvPr/>
        </p:nvSpPr>
        <p:spPr>
          <a:xfrm>
            <a:off x="3405629" y="2112330"/>
            <a:ext cx="2354282" cy="2354282"/>
          </a:xfrm>
          <a:prstGeom prst="ellipse">
            <a:avLst/>
          </a:prstGeom>
          <a:solidFill>
            <a:srgbClr val="F2F2F2">
              <a:alpha val="32941"/>
            </a:srgbClr>
          </a:solidFill>
          <a:ln>
            <a:noFill/>
          </a:ln>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526" name="Google Shape;526;p38"/>
          <p:cNvSpPr txBox="1">
            <a:spLocks noGrp="1"/>
          </p:cNvSpPr>
          <p:nvPr>
            <p:ph type="title"/>
          </p:nvPr>
        </p:nvSpPr>
        <p:spPr>
          <a:xfrm>
            <a:off x="457200" y="205978"/>
            <a:ext cx="8229600" cy="79504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7" name="Google Shape;527;p38"/>
          <p:cNvSpPr txBox="1">
            <a:spLocks noGrp="1"/>
          </p:cNvSpPr>
          <p:nvPr>
            <p:ph type="ftr" idx="11"/>
          </p:nvPr>
        </p:nvSpPr>
        <p:spPr>
          <a:xfrm>
            <a:off x="457200" y="4668182"/>
            <a:ext cx="3171637" cy="163659"/>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8" name="Google Shape;528;p38"/>
          <p:cNvSpPr txBox="1">
            <a:spLocks noGrp="1"/>
          </p:cNvSpPr>
          <p:nvPr>
            <p:ph type="sldNum" idx="12"/>
          </p:nvPr>
        </p:nvSpPr>
        <p:spPr>
          <a:xfrm>
            <a:off x="8484446" y="4599171"/>
            <a:ext cx="324663" cy="238385"/>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529" name="Google Shape;529;p38"/>
          <p:cNvSpPr txBox="1">
            <a:spLocks noGrp="1"/>
          </p:cNvSpPr>
          <p:nvPr>
            <p:ph type="body" idx="1"/>
          </p:nvPr>
        </p:nvSpPr>
        <p:spPr>
          <a:xfrm>
            <a:off x="719141" y="1342571"/>
            <a:ext cx="7704913" cy="625929"/>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SzPts val="1400"/>
              <a:buNone/>
              <a:defRPr sz="1400">
                <a:solidFill>
                  <a:schemeClr val="dk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530" name="Google Shape;530;p38"/>
          <p:cNvSpPr txBox="1">
            <a:spLocks noGrp="1"/>
          </p:cNvSpPr>
          <p:nvPr>
            <p:ph type="body" idx="2"/>
          </p:nvPr>
        </p:nvSpPr>
        <p:spPr>
          <a:xfrm>
            <a:off x="719142" y="2231571"/>
            <a:ext cx="2729100" cy="979715"/>
          </a:xfrm>
          <a:prstGeom prst="rect">
            <a:avLst/>
          </a:prstGeom>
          <a:noFill/>
          <a:ln>
            <a:noFill/>
          </a:ln>
        </p:spPr>
        <p:txBody>
          <a:bodyPr spcFirstLastPara="1" wrap="square" lIns="91425" tIns="45700" rIns="91425" bIns="45700" anchor="t" anchorCtr="0">
            <a:normAutofit/>
          </a:bodyPr>
          <a:lstStyle>
            <a:lvl1pPr marL="457200" marR="0" lvl="0" indent="-228600" algn="l">
              <a:lnSpc>
                <a:spcPct val="100000"/>
              </a:lnSpc>
              <a:spcBef>
                <a:spcPts val="240"/>
              </a:spcBef>
              <a:spcAft>
                <a:spcPts val="0"/>
              </a:spcAft>
              <a:buClr>
                <a:schemeClr val="accent2"/>
              </a:buClr>
              <a:buSzPts val="1200"/>
              <a:buFont typeface="Noto Sans Symbols"/>
              <a:buNone/>
              <a:defRPr sz="1200">
                <a:solidFill>
                  <a:schemeClr val="lt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531" name="Google Shape;531;p38"/>
          <p:cNvSpPr txBox="1">
            <a:spLocks noGrp="1"/>
          </p:cNvSpPr>
          <p:nvPr>
            <p:ph type="body" idx="3"/>
          </p:nvPr>
        </p:nvSpPr>
        <p:spPr>
          <a:xfrm>
            <a:off x="719141" y="3392714"/>
            <a:ext cx="2729100" cy="943429"/>
          </a:xfrm>
          <a:prstGeom prst="rect">
            <a:avLst/>
          </a:prstGeom>
          <a:noFill/>
          <a:ln>
            <a:noFill/>
          </a:ln>
        </p:spPr>
        <p:txBody>
          <a:bodyPr spcFirstLastPara="1" wrap="square" lIns="91425" tIns="45700" rIns="91425" bIns="45700" anchor="t" anchorCtr="0">
            <a:normAutofit/>
          </a:bodyPr>
          <a:lstStyle>
            <a:lvl1pPr marL="457200" marR="0" lvl="0" indent="-228600" algn="l">
              <a:lnSpc>
                <a:spcPct val="100000"/>
              </a:lnSpc>
              <a:spcBef>
                <a:spcPts val="240"/>
              </a:spcBef>
              <a:spcAft>
                <a:spcPts val="0"/>
              </a:spcAft>
              <a:buClr>
                <a:schemeClr val="accent2"/>
              </a:buClr>
              <a:buSzPts val="1200"/>
              <a:buFont typeface="Noto Sans Symbols"/>
              <a:buNone/>
              <a:defRPr sz="1200">
                <a:solidFill>
                  <a:schemeClr val="lt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532" name="Google Shape;532;p38"/>
          <p:cNvSpPr txBox="1">
            <a:spLocks noGrp="1"/>
          </p:cNvSpPr>
          <p:nvPr>
            <p:ph type="body" idx="4"/>
          </p:nvPr>
        </p:nvSpPr>
        <p:spPr>
          <a:xfrm>
            <a:off x="5657273" y="2231572"/>
            <a:ext cx="2754890" cy="979714"/>
          </a:xfrm>
          <a:prstGeom prst="rect">
            <a:avLst/>
          </a:prstGeom>
          <a:noFill/>
          <a:ln>
            <a:noFill/>
          </a:ln>
        </p:spPr>
        <p:txBody>
          <a:bodyPr spcFirstLastPara="1" wrap="square" lIns="91425" tIns="45700" rIns="91425" bIns="45700" anchor="t" anchorCtr="0">
            <a:normAutofit/>
          </a:bodyPr>
          <a:lstStyle>
            <a:lvl1pPr marL="457200" marR="0" lvl="0" indent="-228600" algn="r">
              <a:lnSpc>
                <a:spcPct val="100000"/>
              </a:lnSpc>
              <a:spcBef>
                <a:spcPts val="240"/>
              </a:spcBef>
              <a:spcAft>
                <a:spcPts val="0"/>
              </a:spcAft>
              <a:buClr>
                <a:schemeClr val="accent2"/>
              </a:buClr>
              <a:buSzPts val="1200"/>
              <a:buFont typeface="Noto Sans Symbols"/>
              <a:buNone/>
              <a:defRPr sz="1200">
                <a:solidFill>
                  <a:schemeClr val="lt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533" name="Google Shape;533;p38"/>
          <p:cNvSpPr txBox="1">
            <a:spLocks noGrp="1"/>
          </p:cNvSpPr>
          <p:nvPr>
            <p:ph type="body" idx="5"/>
          </p:nvPr>
        </p:nvSpPr>
        <p:spPr>
          <a:xfrm>
            <a:off x="5657273" y="3392714"/>
            <a:ext cx="2754890" cy="943429"/>
          </a:xfrm>
          <a:prstGeom prst="rect">
            <a:avLst/>
          </a:prstGeom>
          <a:noFill/>
          <a:ln>
            <a:noFill/>
          </a:ln>
        </p:spPr>
        <p:txBody>
          <a:bodyPr spcFirstLastPara="1" wrap="square" lIns="91425" tIns="45700" rIns="91425" bIns="45700" anchor="t" anchorCtr="0">
            <a:normAutofit/>
          </a:bodyPr>
          <a:lstStyle>
            <a:lvl1pPr marL="457200" marR="0" lvl="0" indent="-228600" algn="r">
              <a:lnSpc>
                <a:spcPct val="100000"/>
              </a:lnSpc>
              <a:spcBef>
                <a:spcPts val="240"/>
              </a:spcBef>
              <a:spcAft>
                <a:spcPts val="0"/>
              </a:spcAft>
              <a:buClr>
                <a:schemeClr val="accent2"/>
              </a:buClr>
              <a:buSzPts val="1200"/>
              <a:buFont typeface="Noto Sans Symbols"/>
              <a:buNone/>
              <a:defRPr sz="1200">
                <a:solidFill>
                  <a:schemeClr val="lt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21"/>
                                        </p:tgtEl>
                                        <p:attrNameLst>
                                          <p:attrName>style.visibility</p:attrName>
                                        </p:attrNameLst>
                                      </p:cBhvr>
                                      <p:to>
                                        <p:strVal val="visible"/>
                                      </p:to>
                                    </p:set>
                                    <p:animEffect transition="in" filter="fade">
                                      <p:cBhvr>
                                        <p:cTn id="7" dur="500"/>
                                        <p:tgtEl>
                                          <p:spTgt spid="521"/>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22"/>
                                        </p:tgtEl>
                                        <p:attrNameLst>
                                          <p:attrName>style.visibility</p:attrName>
                                        </p:attrNameLst>
                                      </p:cBhvr>
                                      <p:to>
                                        <p:strVal val="visible"/>
                                      </p:to>
                                    </p:set>
                                    <p:animEffect transition="in" filter="fade">
                                      <p:cBhvr>
                                        <p:cTn id="11" dur="500"/>
                                        <p:tgtEl>
                                          <p:spTgt spid="522"/>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523"/>
                                        </p:tgtEl>
                                        <p:attrNameLst>
                                          <p:attrName>style.visibility</p:attrName>
                                        </p:attrNameLst>
                                      </p:cBhvr>
                                      <p:to>
                                        <p:strVal val="visible"/>
                                      </p:to>
                                    </p:set>
                                    <p:animEffect transition="in" filter="fade">
                                      <p:cBhvr>
                                        <p:cTn id="15" dur="500"/>
                                        <p:tgtEl>
                                          <p:spTgt spid="523"/>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524"/>
                                        </p:tgtEl>
                                        <p:attrNameLst>
                                          <p:attrName>style.visibility</p:attrName>
                                        </p:attrNameLst>
                                      </p:cBhvr>
                                      <p:to>
                                        <p:strVal val="visible"/>
                                      </p:to>
                                    </p:set>
                                    <p:animEffect transition="in" filter="fade">
                                      <p:cBhvr>
                                        <p:cTn id="19" dur="500"/>
                                        <p:tgtEl>
                                          <p:spTgt spid="524"/>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525"/>
                                        </p:tgtEl>
                                        <p:attrNameLst>
                                          <p:attrName>style.visibility</p:attrName>
                                        </p:attrNameLst>
                                      </p:cBhvr>
                                      <p:to>
                                        <p:strVal val="visible"/>
                                      </p:to>
                                    </p:set>
                                    <p:animEffect transition="in" filter="fade">
                                      <p:cBhvr>
                                        <p:cTn id="23" dur="1000"/>
                                        <p:tgtEl>
                                          <p:spTgt spid="5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Portfolio 1">
  <p:cSld name="Portfolio 1">
    <p:spTree>
      <p:nvGrpSpPr>
        <p:cNvPr id="1" name="Shape 534"/>
        <p:cNvGrpSpPr/>
        <p:nvPr/>
      </p:nvGrpSpPr>
      <p:grpSpPr>
        <a:xfrm>
          <a:off x="0" y="0"/>
          <a:ext cx="0" cy="0"/>
          <a:chOff x="0" y="0"/>
          <a:chExt cx="0" cy="0"/>
        </a:xfrm>
      </p:grpSpPr>
      <p:sp>
        <p:nvSpPr>
          <p:cNvPr id="535" name="Google Shape;535;p39"/>
          <p:cNvSpPr txBox="1">
            <a:spLocks noGrp="1"/>
          </p:cNvSpPr>
          <p:nvPr>
            <p:ph type="title"/>
          </p:nvPr>
        </p:nvSpPr>
        <p:spPr>
          <a:xfrm>
            <a:off x="618824" y="2985953"/>
            <a:ext cx="8067976" cy="85725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2"/>
              </a:buClr>
              <a:buSzPts val="2800"/>
              <a:buFont typeface="Arial"/>
              <a:buNone/>
              <a:defRPr>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6" name="Google Shape;536;p39"/>
          <p:cNvSpPr txBox="1">
            <a:spLocks noGrp="1"/>
          </p:cNvSpPr>
          <p:nvPr>
            <p:ph type="ftr" idx="11"/>
          </p:nvPr>
        </p:nvSpPr>
        <p:spPr>
          <a:xfrm>
            <a:off x="457200" y="4668182"/>
            <a:ext cx="3171637" cy="163659"/>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7" name="Google Shape;537;p39"/>
          <p:cNvSpPr txBox="1">
            <a:spLocks noGrp="1"/>
          </p:cNvSpPr>
          <p:nvPr>
            <p:ph type="sldNum" idx="12"/>
          </p:nvPr>
        </p:nvSpPr>
        <p:spPr>
          <a:xfrm>
            <a:off x="8484446" y="4599171"/>
            <a:ext cx="324663" cy="238385"/>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538" name="Google Shape;538;p39"/>
          <p:cNvSpPr txBox="1">
            <a:spLocks noGrp="1"/>
          </p:cNvSpPr>
          <p:nvPr>
            <p:ph type="body" idx="1"/>
          </p:nvPr>
        </p:nvSpPr>
        <p:spPr>
          <a:xfrm>
            <a:off x="618825" y="3843203"/>
            <a:ext cx="8067675" cy="629005"/>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20"/>
              </a:spcBef>
              <a:spcAft>
                <a:spcPts val="0"/>
              </a:spcAft>
              <a:buSzPts val="1100"/>
              <a:buNone/>
              <a:defRPr sz="1100">
                <a:solidFill>
                  <a:schemeClr val="dk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539" name="Google Shape;539;p39"/>
          <p:cNvSpPr/>
          <p:nvPr/>
        </p:nvSpPr>
        <p:spPr>
          <a:xfrm>
            <a:off x="1" y="1485198"/>
            <a:ext cx="1829060" cy="1487476"/>
          </a:xfrm>
          <a:prstGeom prst="rect">
            <a:avLst/>
          </a:prstGeom>
          <a:solidFill>
            <a:schemeClr val="accent1"/>
          </a:solidFill>
          <a:ln>
            <a:noFill/>
          </a:ln>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540" name="Google Shape;540;p39"/>
          <p:cNvSpPr/>
          <p:nvPr/>
        </p:nvSpPr>
        <p:spPr>
          <a:xfrm>
            <a:off x="1829062" y="912"/>
            <a:ext cx="1829060" cy="1487476"/>
          </a:xfrm>
          <a:prstGeom prst="rect">
            <a:avLst/>
          </a:prstGeom>
          <a:solidFill>
            <a:schemeClr val="accent2"/>
          </a:solidFill>
          <a:ln>
            <a:noFill/>
          </a:ln>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541" name="Google Shape;541;p39"/>
          <p:cNvSpPr/>
          <p:nvPr/>
        </p:nvSpPr>
        <p:spPr>
          <a:xfrm>
            <a:off x="3658122" y="1488388"/>
            <a:ext cx="1829060" cy="1487476"/>
          </a:xfrm>
          <a:prstGeom prst="rect">
            <a:avLst/>
          </a:prstGeom>
          <a:solidFill>
            <a:schemeClr val="accent3"/>
          </a:solidFill>
          <a:ln>
            <a:noFill/>
          </a:ln>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542" name="Google Shape;542;p39"/>
          <p:cNvSpPr/>
          <p:nvPr/>
        </p:nvSpPr>
        <p:spPr>
          <a:xfrm>
            <a:off x="5487182" y="-2278"/>
            <a:ext cx="1829060" cy="1487476"/>
          </a:xfrm>
          <a:prstGeom prst="rect">
            <a:avLst/>
          </a:prstGeom>
          <a:solidFill>
            <a:schemeClr val="accent4"/>
          </a:solidFill>
          <a:ln>
            <a:noFill/>
          </a:ln>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543" name="Google Shape;543;p39"/>
          <p:cNvSpPr/>
          <p:nvPr/>
        </p:nvSpPr>
        <p:spPr>
          <a:xfrm>
            <a:off x="7323673" y="1484742"/>
            <a:ext cx="1820327" cy="1487476"/>
          </a:xfrm>
          <a:prstGeom prst="rect">
            <a:avLst/>
          </a:prstGeom>
          <a:solidFill>
            <a:schemeClr val="accent5"/>
          </a:solidFill>
          <a:ln>
            <a:noFill/>
          </a:ln>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544" name="Google Shape;544;p39"/>
          <p:cNvSpPr>
            <a:spLocks noGrp="1"/>
          </p:cNvSpPr>
          <p:nvPr>
            <p:ph type="pic" idx="2"/>
          </p:nvPr>
        </p:nvSpPr>
        <p:spPr>
          <a:xfrm>
            <a:off x="1" y="1"/>
            <a:ext cx="1829059" cy="1485652"/>
          </a:xfrm>
          <a:prstGeom prst="rect">
            <a:avLst/>
          </a:prstGeom>
          <a:noFill/>
          <a:ln>
            <a:noFill/>
          </a:ln>
        </p:spPr>
      </p:sp>
      <p:sp>
        <p:nvSpPr>
          <p:cNvPr id="545" name="Google Shape;545;p39"/>
          <p:cNvSpPr>
            <a:spLocks noGrp="1"/>
          </p:cNvSpPr>
          <p:nvPr>
            <p:ph type="pic" idx="3"/>
          </p:nvPr>
        </p:nvSpPr>
        <p:spPr>
          <a:xfrm>
            <a:off x="1829062" y="1486566"/>
            <a:ext cx="1829059" cy="1485652"/>
          </a:xfrm>
          <a:prstGeom prst="rect">
            <a:avLst/>
          </a:prstGeom>
          <a:noFill/>
          <a:ln>
            <a:noFill/>
          </a:ln>
        </p:spPr>
      </p:sp>
      <p:sp>
        <p:nvSpPr>
          <p:cNvPr id="546" name="Google Shape;546;p39"/>
          <p:cNvSpPr>
            <a:spLocks noGrp="1"/>
          </p:cNvSpPr>
          <p:nvPr>
            <p:ph type="pic" idx="4"/>
          </p:nvPr>
        </p:nvSpPr>
        <p:spPr>
          <a:xfrm>
            <a:off x="3653897" y="-455"/>
            <a:ext cx="1829059" cy="1485652"/>
          </a:xfrm>
          <a:prstGeom prst="rect">
            <a:avLst/>
          </a:prstGeom>
          <a:noFill/>
          <a:ln>
            <a:noFill/>
          </a:ln>
        </p:spPr>
      </p:sp>
      <p:sp>
        <p:nvSpPr>
          <p:cNvPr id="547" name="Google Shape;547;p39"/>
          <p:cNvSpPr>
            <a:spLocks noGrp="1"/>
          </p:cNvSpPr>
          <p:nvPr>
            <p:ph type="pic" idx="5"/>
          </p:nvPr>
        </p:nvSpPr>
        <p:spPr>
          <a:xfrm>
            <a:off x="5491316" y="1487021"/>
            <a:ext cx="1832357" cy="1485652"/>
          </a:xfrm>
          <a:prstGeom prst="rect">
            <a:avLst/>
          </a:prstGeom>
          <a:noFill/>
          <a:ln>
            <a:noFill/>
          </a:ln>
        </p:spPr>
      </p:sp>
      <p:sp>
        <p:nvSpPr>
          <p:cNvPr id="548" name="Google Shape;548;p39"/>
          <p:cNvSpPr>
            <a:spLocks noGrp="1"/>
          </p:cNvSpPr>
          <p:nvPr>
            <p:ph type="pic" idx="6"/>
          </p:nvPr>
        </p:nvSpPr>
        <p:spPr>
          <a:xfrm>
            <a:off x="7306583" y="912"/>
            <a:ext cx="1837417" cy="1485653"/>
          </a:xfrm>
          <a:prstGeom prst="rect">
            <a:avLst/>
          </a:prstGeom>
          <a:noFill/>
          <a:ln>
            <a:noFill/>
          </a:ln>
        </p:spPr>
      </p:sp>
      <p:sp>
        <p:nvSpPr>
          <p:cNvPr id="549" name="Google Shape;549;p39"/>
          <p:cNvSpPr txBox="1">
            <a:spLocks noGrp="1"/>
          </p:cNvSpPr>
          <p:nvPr>
            <p:ph type="body" idx="7"/>
          </p:nvPr>
        </p:nvSpPr>
        <p:spPr>
          <a:xfrm>
            <a:off x="2025756" y="61136"/>
            <a:ext cx="1412313" cy="1335861"/>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240"/>
              </a:spcBef>
              <a:spcAft>
                <a:spcPts val="0"/>
              </a:spcAft>
              <a:buSzPts val="1200"/>
              <a:buNone/>
              <a:defRPr sz="1200">
                <a:solidFill>
                  <a:schemeClr val="lt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550" name="Google Shape;550;p39"/>
          <p:cNvSpPr txBox="1">
            <a:spLocks noGrp="1"/>
          </p:cNvSpPr>
          <p:nvPr>
            <p:ph type="body" idx="8"/>
          </p:nvPr>
        </p:nvSpPr>
        <p:spPr>
          <a:xfrm>
            <a:off x="166113" y="1557922"/>
            <a:ext cx="1412313" cy="1335861"/>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240"/>
              </a:spcBef>
              <a:spcAft>
                <a:spcPts val="0"/>
              </a:spcAft>
              <a:buSzPts val="1200"/>
              <a:buNone/>
              <a:defRPr sz="1200">
                <a:solidFill>
                  <a:schemeClr val="lt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551" name="Google Shape;551;p39"/>
          <p:cNvSpPr txBox="1">
            <a:spLocks noGrp="1"/>
          </p:cNvSpPr>
          <p:nvPr>
            <p:ph type="body" idx="9"/>
          </p:nvPr>
        </p:nvSpPr>
        <p:spPr>
          <a:xfrm>
            <a:off x="3849113" y="1557922"/>
            <a:ext cx="1412313" cy="1335861"/>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240"/>
              </a:spcBef>
              <a:spcAft>
                <a:spcPts val="0"/>
              </a:spcAft>
              <a:buSzPts val="1200"/>
              <a:buNone/>
              <a:defRPr sz="1200">
                <a:solidFill>
                  <a:schemeClr val="lt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552" name="Google Shape;552;p39"/>
          <p:cNvSpPr txBox="1">
            <a:spLocks noGrp="1"/>
          </p:cNvSpPr>
          <p:nvPr>
            <p:ph type="body" idx="13"/>
          </p:nvPr>
        </p:nvSpPr>
        <p:spPr>
          <a:xfrm>
            <a:off x="5699685" y="49701"/>
            <a:ext cx="1412313" cy="1335861"/>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240"/>
              </a:spcBef>
              <a:spcAft>
                <a:spcPts val="0"/>
              </a:spcAft>
              <a:buSzPts val="1200"/>
              <a:buNone/>
              <a:defRPr sz="1200">
                <a:solidFill>
                  <a:schemeClr val="lt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553" name="Google Shape;553;p39"/>
          <p:cNvSpPr txBox="1">
            <a:spLocks noGrp="1"/>
          </p:cNvSpPr>
          <p:nvPr>
            <p:ph type="body" idx="14"/>
          </p:nvPr>
        </p:nvSpPr>
        <p:spPr>
          <a:xfrm>
            <a:off x="7513970" y="1555558"/>
            <a:ext cx="1412313" cy="1335861"/>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240"/>
              </a:spcBef>
              <a:spcAft>
                <a:spcPts val="0"/>
              </a:spcAft>
              <a:buSzPts val="1200"/>
              <a:buNone/>
              <a:defRPr sz="1200">
                <a:solidFill>
                  <a:schemeClr val="lt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39"/>
                                        </p:tgtEl>
                                        <p:attrNameLst>
                                          <p:attrName>style.visibility</p:attrName>
                                        </p:attrNameLst>
                                      </p:cBhvr>
                                      <p:to>
                                        <p:strVal val="visible"/>
                                      </p:to>
                                    </p:set>
                                    <p:animEffect transition="in" filter="fade">
                                      <p:cBhvr>
                                        <p:cTn id="7" dur="500"/>
                                        <p:tgtEl>
                                          <p:spTgt spid="539"/>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40"/>
                                        </p:tgtEl>
                                        <p:attrNameLst>
                                          <p:attrName>style.visibility</p:attrName>
                                        </p:attrNameLst>
                                      </p:cBhvr>
                                      <p:to>
                                        <p:strVal val="visible"/>
                                      </p:to>
                                    </p:set>
                                    <p:animEffect transition="in" filter="fade">
                                      <p:cBhvr>
                                        <p:cTn id="11" dur="500"/>
                                        <p:tgtEl>
                                          <p:spTgt spid="540"/>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541"/>
                                        </p:tgtEl>
                                        <p:attrNameLst>
                                          <p:attrName>style.visibility</p:attrName>
                                        </p:attrNameLst>
                                      </p:cBhvr>
                                      <p:to>
                                        <p:strVal val="visible"/>
                                      </p:to>
                                    </p:set>
                                    <p:animEffect transition="in" filter="fade">
                                      <p:cBhvr>
                                        <p:cTn id="15" dur="500"/>
                                        <p:tgtEl>
                                          <p:spTgt spid="541"/>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542"/>
                                        </p:tgtEl>
                                        <p:attrNameLst>
                                          <p:attrName>style.visibility</p:attrName>
                                        </p:attrNameLst>
                                      </p:cBhvr>
                                      <p:to>
                                        <p:strVal val="visible"/>
                                      </p:to>
                                    </p:set>
                                    <p:animEffect transition="in" filter="fade">
                                      <p:cBhvr>
                                        <p:cTn id="19" dur="500"/>
                                        <p:tgtEl>
                                          <p:spTgt spid="542"/>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543"/>
                                        </p:tgtEl>
                                        <p:attrNameLst>
                                          <p:attrName>style.visibility</p:attrName>
                                        </p:attrNameLst>
                                      </p:cBhvr>
                                      <p:to>
                                        <p:strVal val="visible"/>
                                      </p:to>
                                    </p:set>
                                    <p:animEffect transition="in" filter="fade">
                                      <p:cBhvr>
                                        <p:cTn id="23" dur="500"/>
                                        <p:tgtEl>
                                          <p:spTgt spid="5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Portfolio 2">
  <p:cSld name="Portfolio 2">
    <p:spTree>
      <p:nvGrpSpPr>
        <p:cNvPr id="1" name="Shape 554"/>
        <p:cNvGrpSpPr/>
        <p:nvPr/>
      </p:nvGrpSpPr>
      <p:grpSpPr>
        <a:xfrm>
          <a:off x="0" y="0"/>
          <a:ext cx="0" cy="0"/>
          <a:chOff x="0" y="0"/>
          <a:chExt cx="0" cy="0"/>
        </a:xfrm>
      </p:grpSpPr>
      <p:sp>
        <p:nvSpPr>
          <p:cNvPr id="555" name="Google Shape;555;p40"/>
          <p:cNvSpPr txBox="1">
            <a:spLocks noGrp="1"/>
          </p:cNvSpPr>
          <p:nvPr>
            <p:ph type="title"/>
          </p:nvPr>
        </p:nvSpPr>
        <p:spPr>
          <a:xfrm>
            <a:off x="457200" y="205978"/>
            <a:ext cx="8229600" cy="79504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2"/>
              </a:buClr>
              <a:buSzPts val="2800"/>
              <a:buFont typeface="Arial"/>
              <a:buNone/>
              <a:defRPr>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6" name="Google Shape;556;p40"/>
          <p:cNvSpPr txBox="1">
            <a:spLocks noGrp="1"/>
          </p:cNvSpPr>
          <p:nvPr>
            <p:ph type="ftr" idx="11"/>
          </p:nvPr>
        </p:nvSpPr>
        <p:spPr>
          <a:xfrm>
            <a:off x="457200" y="4668182"/>
            <a:ext cx="3171637" cy="163659"/>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7" name="Google Shape;557;p40"/>
          <p:cNvSpPr txBox="1">
            <a:spLocks noGrp="1"/>
          </p:cNvSpPr>
          <p:nvPr>
            <p:ph type="sldNum" idx="12"/>
          </p:nvPr>
        </p:nvSpPr>
        <p:spPr>
          <a:xfrm>
            <a:off x="8484446" y="4599171"/>
            <a:ext cx="324663" cy="238385"/>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558" name="Google Shape;558;p40"/>
          <p:cNvSpPr txBox="1">
            <a:spLocks noGrp="1"/>
          </p:cNvSpPr>
          <p:nvPr>
            <p:ph type="body" idx="1"/>
          </p:nvPr>
        </p:nvSpPr>
        <p:spPr>
          <a:xfrm>
            <a:off x="462830" y="856348"/>
            <a:ext cx="8223971" cy="471488"/>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400"/>
              </a:spcBef>
              <a:spcAft>
                <a:spcPts val="0"/>
              </a:spcAft>
              <a:buSzPts val="2000"/>
              <a:buNone/>
              <a:defRPr sz="2000">
                <a:solidFill>
                  <a:schemeClr val="dk2"/>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559" name="Google Shape;559;p40"/>
          <p:cNvSpPr/>
          <p:nvPr/>
        </p:nvSpPr>
        <p:spPr>
          <a:xfrm>
            <a:off x="1102696" y="1226031"/>
            <a:ext cx="1738058" cy="1728773"/>
          </a:xfrm>
          <a:prstGeom prst="rect">
            <a:avLst/>
          </a:prstGeom>
          <a:solidFill>
            <a:schemeClr val="accent1"/>
          </a:solidFill>
          <a:ln>
            <a:noFill/>
          </a:ln>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560" name="Google Shape;560;p40"/>
          <p:cNvSpPr/>
          <p:nvPr/>
        </p:nvSpPr>
        <p:spPr>
          <a:xfrm>
            <a:off x="2848314" y="2956214"/>
            <a:ext cx="1738058" cy="1728773"/>
          </a:xfrm>
          <a:prstGeom prst="rect">
            <a:avLst/>
          </a:prstGeom>
          <a:solidFill>
            <a:schemeClr val="accent2"/>
          </a:solidFill>
          <a:ln>
            <a:noFill/>
          </a:ln>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561" name="Google Shape;561;p40"/>
          <p:cNvSpPr>
            <a:spLocks noGrp="1"/>
          </p:cNvSpPr>
          <p:nvPr>
            <p:ph type="pic" idx="2"/>
          </p:nvPr>
        </p:nvSpPr>
        <p:spPr>
          <a:xfrm>
            <a:off x="1102696" y="2949950"/>
            <a:ext cx="1738057" cy="1736471"/>
          </a:xfrm>
          <a:prstGeom prst="rect">
            <a:avLst/>
          </a:prstGeom>
          <a:noFill/>
          <a:ln>
            <a:noFill/>
          </a:ln>
        </p:spPr>
      </p:sp>
      <p:sp>
        <p:nvSpPr>
          <p:cNvPr id="562" name="Google Shape;562;p40"/>
          <p:cNvSpPr>
            <a:spLocks noGrp="1"/>
          </p:cNvSpPr>
          <p:nvPr>
            <p:ph type="pic" idx="3"/>
          </p:nvPr>
        </p:nvSpPr>
        <p:spPr>
          <a:xfrm>
            <a:off x="2848313" y="1219050"/>
            <a:ext cx="1738058" cy="1736469"/>
          </a:xfrm>
          <a:prstGeom prst="rect">
            <a:avLst/>
          </a:prstGeom>
          <a:noFill/>
          <a:ln>
            <a:noFill/>
          </a:ln>
        </p:spPr>
      </p:sp>
      <p:sp>
        <p:nvSpPr>
          <p:cNvPr id="563" name="Google Shape;563;p40"/>
          <p:cNvSpPr>
            <a:spLocks noGrp="1"/>
          </p:cNvSpPr>
          <p:nvPr>
            <p:ph type="pic" idx="4"/>
          </p:nvPr>
        </p:nvSpPr>
        <p:spPr>
          <a:xfrm>
            <a:off x="4591005" y="1210695"/>
            <a:ext cx="3521375" cy="3475724"/>
          </a:xfrm>
          <a:prstGeom prst="rect">
            <a:avLst/>
          </a:prstGeom>
          <a:noFill/>
          <a:ln>
            <a:noFill/>
          </a:ln>
        </p:spPr>
      </p:sp>
      <p:sp>
        <p:nvSpPr>
          <p:cNvPr id="564" name="Google Shape;564;p40"/>
          <p:cNvSpPr txBox="1">
            <a:spLocks noGrp="1"/>
          </p:cNvSpPr>
          <p:nvPr>
            <p:ph type="body" idx="5"/>
          </p:nvPr>
        </p:nvSpPr>
        <p:spPr>
          <a:xfrm>
            <a:off x="1192617" y="1352420"/>
            <a:ext cx="1575568" cy="1481678"/>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240"/>
              </a:spcBef>
              <a:spcAft>
                <a:spcPts val="0"/>
              </a:spcAft>
              <a:buSzPts val="1200"/>
              <a:buNone/>
              <a:defRPr sz="1200">
                <a:solidFill>
                  <a:schemeClr val="lt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565" name="Google Shape;565;p40"/>
          <p:cNvSpPr txBox="1">
            <a:spLocks noGrp="1"/>
          </p:cNvSpPr>
          <p:nvPr>
            <p:ph type="body" idx="6"/>
          </p:nvPr>
        </p:nvSpPr>
        <p:spPr>
          <a:xfrm>
            <a:off x="2929164" y="3085063"/>
            <a:ext cx="1575568" cy="1481678"/>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240"/>
              </a:spcBef>
              <a:spcAft>
                <a:spcPts val="0"/>
              </a:spcAft>
              <a:buSzPts val="1200"/>
              <a:buNone/>
              <a:defRPr sz="1200">
                <a:solidFill>
                  <a:schemeClr val="lt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59"/>
                                        </p:tgtEl>
                                        <p:attrNameLst>
                                          <p:attrName>style.visibility</p:attrName>
                                        </p:attrNameLst>
                                      </p:cBhvr>
                                      <p:to>
                                        <p:strVal val="visible"/>
                                      </p:to>
                                    </p:set>
                                    <p:animEffect transition="in" filter="fade">
                                      <p:cBhvr>
                                        <p:cTn id="7" dur="500"/>
                                        <p:tgtEl>
                                          <p:spTgt spid="559"/>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60"/>
                                        </p:tgtEl>
                                        <p:attrNameLst>
                                          <p:attrName>style.visibility</p:attrName>
                                        </p:attrNameLst>
                                      </p:cBhvr>
                                      <p:to>
                                        <p:strVal val="visible"/>
                                      </p:to>
                                    </p:set>
                                    <p:animEffect transition="in" filter="fade">
                                      <p:cBhvr>
                                        <p:cTn id="11" dur="500"/>
                                        <p:tgtEl>
                                          <p:spTgt spid="5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Portfolio 3">
  <p:cSld name="Portfolio 3">
    <p:spTree>
      <p:nvGrpSpPr>
        <p:cNvPr id="1" name="Shape 566"/>
        <p:cNvGrpSpPr/>
        <p:nvPr/>
      </p:nvGrpSpPr>
      <p:grpSpPr>
        <a:xfrm>
          <a:off x="0" y="0"/>
          <a:ext cx="0" cy="0"/>
          <a:chOff x="0" y="0"/>
          <a:chExt cx="0" cy="0"/>
        </a:xfrm>
      </p:grpSpPr>
      <p:sp>
        <p:nvSpPr>
          <p:cNvPr id="567" name="Google Shape;567;p41"/>
          <p:cNvSpPr txBox="1">
            <a:spLocks noGrp="1"/>
          </p:cNvSpPr>
          <p:nvPr>
            <p:ph type="title"/>
          </p:nvPr>
        </p:nvSpPr>
        <p:spPr>
          <a:xfrm>
            <a:off x="457200" y="205978"/>
            <a:ext cx="8229600" cy="79504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55B6B"/>
              </a:buClr>
              <a:buSzPts val="2800"/>
              <a:buFont typeface="Arial"/>
              <a:buNone/>
              <a:defRPr>
                <a:solidFill>
                  <a:srgbClr val="255B6B"/>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8" name="Google Shape;568;p41"/>
          <p:cNvSpPr txBox="1">
            <a:spLocks noGrp="1"/>
          </p:cNvSpPr>
          <p:nvPr>
            <p:ph type="ftr" idx="11"/>
          </p:nvPr>
        </p:nvSpPr>
        <p:spPr>
          <a:xfrm>
            <a:off x="457200" y="4668182"/>
            <a:ext cx="3171637" cy="163659"/>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9" name="Google Shape;569;p41"/>
          <p:cNvSpPr txBox="1">
            <a:spLocks noGrp="1"/>
          </p:cNvSpPr>
          <p:nvPr>
            <p:ph type="sldNum" idx="12"/>
          </p:nvPr>
        </p:nvSpPr>
        <p:spPr>
          <a:xfrm>
            <a:off x="8484446" y="4599171"/>
            <a:ext cx="324663" cy="238385"/>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570" name="Google Shape;570;p41"/>
          <p:cNvSpPr txBox="1">
            <a:spLocks noGrp="1"/>
          </p:cNvSpPr>
          <p:nvPr>
            <p:ph type="body" idx="1"/>
          </p:nvPr>
        </p:nvSpPr>
        <p:spPr>
          <a:xfrm>
            <a:off x="462830" y="856348"/>
            <a:ext cx="8223971" cy="471488"/>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400"/>
              </a:spcBef>
              <a:spcAft>
                <a:spcPts val="0"/>
              </a:spcAft>
              <a:buSzPts val="2000"/>
              <a:buNone/>
              <a:defRPr sz="2000">
                <a:solidFill>
                  <a:schemeClr val="dk2"/>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571" name="Google Shape;571;p41"/>
          <p:cNvSpPr/>
          <p:nvPr/>
        </p:nvSpPr>
        <p:spPr>
          <a:xfrm>
            <a:off x="2805167" y="1235760"/>
            <a:ext cx="1737360" cy="1736470"/>
          </a:xfrm>
          <a:prstGeom prst="rect">
            <a:avLst/>
          </a:prstGeom>
          <a:solidFill>
            <a:schemeClr val="accent1"/>
          </a:solidFill>
          <a:ln>
            <a:noFill/>
          </a:ln>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572" name="Google Shape;572;p41"/>
          <p:cNvSpPr/>
          <p:nvPr/>
        </p:nvSpPr>
        <p:spPr>
          <a:xfrm>
            <a:off x="6322918" y="1235760"/>
            <a:ext cx="1737360" cy="1736470"/>
          </a:xfrm>
          <a:prstGeom prst="rect">
            <a:avLst/>
          </a:prstGeom>
          <a:solidFill>
            <a:schemeClr val="accent2"/>
          </a:solidFill>
          <a:ln>
            <a:noFill/>
          </a:ln>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573" name="Google Shape;573;p41"/>
          <p:cNvSpPr/>
          <p:nvPr/>
        </p:nvSpPr>
        <p:spPr>
          <a:xfrm>
            <a:off x="2805167" y="2971116"/>
            <a:ext cx="1737360" cy="1736470"/>
          </a:xfrm>
          <a:prstGeom prst="rect">
            <a:avLst/>
          </a:prstGeom>
          <a:solidFill>
            <a:schemeClr val="accent3"/>
          </a:solidFill>
          <a:ln>
            <a:noFill/>
          </a:ln>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574" name="Google Shape;574;p41"/>
          <p:cNvSpPr/>
          <p:nvPr/>
        </p:nvSpPr>
        <p:spPr>
          <a:xfrm>
            <a:off x="6322104" y="2971116"/>
            <a:ext cx="1737360" cy="1736470"/>
          </a:xfrm>
          <a:prstGeom prst="rect">
            <a:avLst/>
          </a:prstGeom>
          <a:solidFill>
            <a:schemeClr val="accent4"/>
          </a:solidFill>
          <a:ln>
            <a:noFill/>
          </a:ln>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575" name="Google Shape;575;p41"/>
          <p:cNvSpPr>
            <a:spLocks noGrp="1"/>
          </p:cNvSpPr>
          <p:nvPr>
            <p:ph type="pic" idx="2"/>
          </p:nvPr>
        </p:nvSpPr>
        <p:spPr>
          <a:xfrm>
            <a:off x="1066412" y="2971116"/>
            <a:ext cx="1738057" cy="1736469"/>
          </a:xfrm>
          <a:prstGeom prst="rect">
            <a:avLst/>
          </a:prstGeom>
          <a:noFill/>
          <a:ln>
            <a:noFill/>
          </a:ln>
        </p:spPr>
      </p:sp>
      <p:sp>
        <p:nvSpPr>
          <p:cNvPr id="576" name="Google Shape;576;p41"/>
          <p:cNvSpPr>
            <a:spLocks noGrp="1"/>
          </p:cNvSpPr>
          <p:nvPr>
            <p:ph type="pic" idx="3"/>
          </p:nvPr>
        </p:nvSpPr>
        <p:spPr>
          <a:xfrm>
            <a:off x="1066412" y="1235760"/>
            <a:ext cx="1738057" cy="1736469"/>
          </a:xfrm>
          <a:prstGeom prst="rect">
            <a:avLst/>
          </a:prstGeom>
          <a:noFill/>
          <a:ln>
            <a:noFill/>
          </a:ln>
        </p:spPr>
      </p:sp>
      <p:sp>
        <p:nvSpPr>
          <p:cNvPr id="577" name="Google Shape;577;p41"/>
          <p:cNvSpPr>
            <a:spLocks noGrp="1"/>
          </p:cNvSpPr>
          <p:nvPr>
            <p:ph type="pic" idx="4"/>
          </p:nvPr>
        </p:nvSpPr>
        <p:spPr>
          <a:xfrm>
            <a:off x="4584860" y="1235760"/>
            <a:ext cx="1738057" cy="1736469"/>
          </a:xfrm>
          <a:prstGeom prst="rect">
            <a:avLst/>
          </a:prstGeom>
          <a:noFill/>
          <a:ln>
            <a:noFill/>
          </a:ln>
        </p:spPr>
      </p:sp>
      <p:sp>
        <p:nvSpPr>
          <p:cNvPr id="578" name="Google Shape;578;p41"/>
          <p:cNvSpPr>
            <a:spLocks noGrp="1"/>
          </p:cNvSpPr>
          <p:nvPr>
            <p:ph type="pic" idx="5"/>
          </p:nvPr>
        </p:nvSpPr>
        <p:spPr>
          <a:xfrm>
            <a:off x="4584860" y="2971116"/>
            <a:ext cx="1738057" cy="1736469"/>
          </a:xfrm>
          <a:prstGeom prst="rect">
            <a:avLst/>
          </a:prstGeom>
          <a:noFill/>
          <a:ln>
            <a:noFill/>
          </a:ln>
        </p:spPr>
      </p:sp>
      <p:sp>
        <p:nvSpPr>
          <p:cNvPr id="579" name="Google Shape;579;p41"/>
          <p:cNvSpPr txBox="1">
            <a:spLocks noGrp="1"/>
          </p:cNvSpPr>
          <p:nvPr>
            <p:ph type="body" idx="6"/>
          </p:nvPr>
        </p:nvSpPr>
        <p:spPr>
          <a:xfrm>
            <a:off x="6403857" y="1357679"/>
            <a:ext cx="1575568" cy="1481678"/>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240"/>
              </a:spcBef>
              <a:spcAft>
                <a:spcPts val="0"/>
              </a:spcAft>
              <a:buSzPts val="1200"/>
              <a:buNone/>
              <a:defRPr sz="1200">
                <a:solidFill>
                  <a:schemeClr val="lt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580" name="Google Shape;580;p41"/>
          <p:cNvSpPr txBox="1">
            <a:spLocks noGrp="1"/>
          </p:cNvSpPr>
          <p:nvPr>
            <p:ph type="body" idx="7"/>
          </p:nvPr>
        </p:nvSpPr>
        <p:spPr>
          <a:xfrm>
            <a:off x="6403857" y="3108465"/>
            <a:ext cx="1575568" cy="1481678"/>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240"/>
              </a:spcBef>
              <a:spcAft>
                <a:spcPts val="0"/>
              </a:spcAft>
              <a:buSzPts val="1200"/>
              <a:buNone/>
              <a:defRPr sz="1200">
                <a:solidFill>
                  <a:schemeClr val="lt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581" name="Google Shape;581;p41"/>
          <p:cNvSpPr txBox="1">
            <a:spLocks noGrp="1"/>
          </p:cNvSpPr>
          <p:nvPr>
            <p:ph type="body" idx="8"/>
          </p:nvPr>
        </p:nvSpPr>
        <p:spPr>
          <a:xfrm>
            <a:off x="2893214" y="3108465"/>
            <a:ext cx="1575568" cy="1481678"/>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240"/>
              </a:spcBef>
              <a:spcAft>
                <a:spcPts val="0"/>
              </a:spcAft>
              <a:buSzPts val="1200"/>
              <a:buNone/>
              <a:defRPr sz="1200">
                <a:solidFill>
                  <a:schemeClr val="lt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582" name="Google Shape;582;p41"/>
          <p:cNvSpPr txBox="1">
            <a:spLocks noGrp="1"/>
          </p:cNvSpPr>
          <p:nvPr>
            <p:ph type="body" idx="9"/>
          </p:nvPr>
        </p:nvSpPr>
        <p:spPr>
          <a:xfrm>
            <a:off x="2893214" y="1355049"/>
            <a:ext cx="1575568" cy="1481678"/>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240"/>
              </a:spcBef>
              <a:spcAft>
                <a:spcPts val="0"/>
              </a:spcAft>
              <a:buSzPts val="1200"/>
              <a:buNone/>
              <a:defRPr sz="1200">
                <a:solidFill>
                  <a:schemeClr val="lt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71"/>
                                        </p:tgtEl>
                                        <p:attrNameLst>
                                          <p:attrName>style.visibility</p:attrName>
                                        </p:attrNameLst>
                                      </p:cBhvr>
                                      <p:to>
                                        <p:strVal val="visible"/>
                                      </p:to>
                                    </p:set>
                                    <p:animEffect transition="in" filter="fade">
                                      <p:cBhvr>
                                        <p:cTn id="7" dur="500"/>
                                        <p:tgtEl>
                                          <p:spTgt spid="571"/>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72"/>
                                        </p:tgtEl>
                                        <p:attrNameLst>
                                          <p:attrName>style.visibility</p:attrName>
                                        </p:attrNameLst>
                                      </p:cBhvr>
                                      <p:to>
                                        <p:strVal val="visible"/>
                                      </p:to>
                                    </p:set>
                                    <p:animEffect transition="in" filter="fade">
                                      <p:cBhvr>
                                        <p:cTn id="11" dur="500"/>
                                        <p:tgtEl>
                                          <p:spTgt spid="572"/>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573"/>
                                        </p:tgtEl>
                                        <p:attrNameLst>
                                          <p:attrName>style.visibility</p:attrName>
                                        </p:attrNameLst>
                                      </p:cBhvr>
                                      <p:to>
                                        <p:strVal val="visible"/>
                                      </p:to>
                                    </p:set>
                                    <p:animEffect transition="in" filter="fade">
                                      <p:cBhvr>
                                        <p:cTn id="15" dur="500"/>
                                        <p:tgtEl>
                                          <p:spTgt spid="573"/>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574"/>
                                        </p:tgtEl>
                                        <p:attrNameLst>
                                          <p:attrName>style.visibility</p:attrName>
                                        </p:attrNameLst>
                                      </p:cBhvr>
                                      <p:to>
                                        <p:strVal val="visible"/>
                                      </p:to>
                                    </p:set>
                                    <p:animEffect transition="in" filter="fade">
                                      <p:cBhvr>
                                        <p:cTn id="19" dur="500"/>
                                        <p:tgtEl>
                                          <p:spTgt spid="5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Social Media">
  <p:cSld name="Social Media">
    <p:spTree>
      <p:nvGrpSpPr>
        <p:cNvPr id="1" name="Shape 583"/>
        <p:cNvGrpSpPr/>
        <p:nvPr/>
      </p:nvGrpSpPr>
      <p:grpSpPr>
        <a:xfrm>
          <a:off x="0" y="0"/>
          <a:ext cx="0" cy="0"/>
          <a:chOff x="0" y="0"/>
          <a:chExt cx="0" cy="0"/>
        </a:xfrm>
      </p:grpSpPr>
      <p:sp>
        <p:nvSpPr>
          <p:cNvPr id="584" name="Google Shape;584;p42"/>
          <p:cNvSpPr txBox="1">
            <a:spLocks noGrp="1"/>
          </p:cNvSpPr>
          <p:nvPr>
            <p:ph type="title"/>
          </p:nvPr>
        </p:nvSpPr>
        <p:spPr>
          <a:xfrm>
            <a:off x="457200" y="205978"/>
            <a:ext cx="8229600" cy="79504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5" name="Google Shape;585;p42"/>
          <p:cNvSpPr txBox="1">
            <a:spLocks noGrp="1"/>
          </p:cNvSpPr>
          <p:nvPr>
            <p:ph type="ftr" idx="11"/>
          </p:nvPr>
        </p:nvSpPr>
        <p:spPr>
          <a:xfrm>
            <a:off x="457200" y="4668182"/>
            <a:ext cx="3171637" cy="163659"/>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6" name="Google Shape;586;p42"/>
          <p:cNvSpPr txBox="1">
            <a:spLocks noGrp="1"/>
          </p:cNvSpPr>
          <p:nvPr>
            <p:ph type="sldNum" idx="12"/>
          </p:nvPr>
        </p:nvSpPr>
        <p:spPr>
          <a:xfrm>
            <a:off x="8484446" y="4599171"/>
            <a:ext cx="324663" cy="238385"/>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587" name="Google Shape;587;p42"/>
          <p:cNvSpPr/>
          <p:nvPr/>
        </p:nvSpPr>
        <p:spPr>
          <a:xfrm>
            <a:off x="3816568" y="1297209"/>
            <a:ext cx="1554480" cy="1554480"/>
          </a:xfrm>
          <a:prstGeom prst="ellipse">
            <a:avLst/>
          </a:prstGeom>
          <a:solidFill>
            <a:schemeClr val="accent4">
              <a:alpha val="83921"/>
            </a:scheme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lt1"/>
              </a:solidFill>
              <a:latin typeface="Arial"/>
              <a:ea typeface="Arial"/>
              <a:cs typeface="Arial"/>
              <a:sym typeface="Arial"/>
            </a:endParaRPr>
          </a:p>
        </p:txBody>
      </p:sp>
      <p:sp>
        <p:nvSpPr>
          <p:cNvPr id="588" name="Google Shape;588;p42"/>
          <p:cNvSpPr/>
          <p:nvPr/>
        </p:nvSpPr>
        <p:spPr>
          <a:xfrm>
            <a:off x="6456773" y="1297209"/>
            <a:ext cx="1554480" cy="1554480"/>
          </a:xfrm>
          <a:prstGeom prst="ellipse">
            <a:avLst/>
          </a:prstGeom>
          <a:solidFill>
            <a:schemeClr val="accent3">
              <a:alpha val="83921"/>
            </a:scheme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lt1"/>
              </a:solidFill>
              <a:latin typeface="Arial"/>
              <a:ea typeface="Arial"/>
              <a:cs typeface="Arial"/>
              <a:sym typeface="Arial"/>
            </a:endParaRPr>
          </a:p>
        </p:txBody>
      </p:sp>
      <p:sp>
        <p:nvSpPr>
          <p:cNvPr id="589" name="Google Shape;589;p42"/>
          <p:cNvSpPr/>
          <p:nvPr/>
        </p:nvSpPr>
        <p:spPr>
          <a:xfrm>
            <a:off x="1141118" y="1288138"/>
            <a:ext cx="1554480" cy="1554480"/>
          </a:xfrm>
          <a:prstGeom prst="ellipse">
            <a:avLst/>
          </a:prstGeom>
          <a:solidFill>
            <a:srgbClr val="255B6B">
              <a:alpha val="83921"/>
            </a:srgb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sp>
        <p:nvSpPr>
          <p:cNvPr id="590" name="Google Shape;590;p42"/>
          <p:cNvSpPr txBox="1">
            <a:spLocks noGrp="1"/>
          </p:cNvSpPr>
          <p:nvPr>
            <p:ph type="body" idx="1"/>
          </p:nvPr>
        </p:nvSpPr>
        <p:spPr>
          <a:xfrm>
            <a:off x="1086844" y="2918692"/>
            <a:ext cx="1665287" cy="569660"/>
          </a:xfrm>
          <a:prstGeom prst="rect">
            <a:avLst/>
          </a:prstGeom>
          <a:noFill/>
          <a:ln>
            <a:noFill/>
          </a:ln>
        </p:spPr>
        <p:txBody>
          <a:bodyPr spcFirstLastPara="1" wrap="square" lIns="91425" tIns="45700" rIns="91425" bIns="45700" anchor="t" anchorCtr="0">
            <a:noAutofit/>
          </a:bodyPr>
          <a:lstStyle>
            <a:lvl1pPr marL="457200" lvl="0" indent="-228600" algn="ctr">
              <a:lnSpc>
                <a:spcPct val="100000"/>
              </a:lnSpc>
              <a:spcBef>
                <a:spcPts val="360"/>
              </a:spcBef>
              <a:spcAft>
                <a:spcPts val="0"/>
              </a:spcAft>
              <a:buSzPts val="1800"/>
              <a:buNone/>
              <a:defRPr sz="1800" b="1" i="0">
                <a:solidFill>
                  <a:schemeClr val="dk2"/>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591" name="Google Shape;591;p42"/>
          <p:cNvSpPr txBox="1">
            <a:spLocks noGrp="1"/>
          </p:cNvSpPr>
          <p:nvPr>
            <p:ph type="body" idx="2"/>
          </p:nvPr>
        </p:nvSpPr>
        <p:spPr>
          <a:xfrm>
            <a:off x="3762294" y="2927932"/>
            <a:ext cx="1665287" cy="560420"/>
          </a:xfrm>
          <a:prstGeom prst="rect">
            <a:avLst/>
          </a:prstGeom>
          <a:noFill/>
          <a:ln>
            <a:noFill/>
          </a:ln>
        </p:spPr>
        <p:txBody>
          <a:bodyPr spcFirstLastPara="1" wrap="square" lIns="91425" tIns="45700" rIns="91425" bIns="45700" anchor="t" anchorCtr="0">
            <a:noAutofit/>
          </a:bodyPr>
          <a:lstStyle>
            <a:lvl1pPr marL="457200" lvl="0" indent="-228600" algn="ctr">
              <a:lnSpc>
                <a:spcPct val="100000"/>
              </a:lnSpc>
              <a:spcBef>
                <a:spcPts val="360"/>
              </a:spcBef>
              <a:spcAft>
                <a:spcPts val="0"/>
              </a:spcAft>
              <a:buSzPts val="1800"/>
              <a:buNone/>
              <a:defRPr sz="1800" b="1" i="0">
                <a:solidFill>
                  <a:schemeClr val="dk2"/>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592" name="Google Shape;592;p42"/>
          <p:cNvSpPr txBox="1">
            <a:spLocks noGrp="1"/>
          </p:cNvSpPr>
          <p:nvPr>
            <p:ph type="body" idx="3"/>
          </p:nvPr>
        </p:nvSpPr>
        <p:spPr>
          <a:xfrm>
            <a:off x="6402348" y="2931399"/>
            <a:ext cx="1665287" cy="556953"/>
          </a:xfrm>
          <a:prstGeom prst="rect">
            <a:avLst/>
          </a:prstGeom>
          <a:noFill/>
          <a:ln>
            <a:noFill/>
          </a:ln>
        </p:spPr>
        <p:txBody>
          <a:bodyPr spcFirstLastPara="1" wrap="square" lIns="91425" tIns="45700" rIns="91425" bIns="45700" anchor="t" anchorCtr="0">
            <a:noAutofit/>
          </a:bodyPr>
          <a:lstStyle>
            <a:lvl1pPr marL="457200" lvl="0" indent="-228600" algn="ctr">
              <a:lnSpc>
                <a:spcPct val="100000"/>
              </a:lnSpc>
              <a:spcBef>
                <a:spcPts val="360"/>
              </a:spcBef>
              <a:spcAft>
                <a:spcPts val="0"/>
              </a:spcAft>
              <a:buSzPts val="1800"/>
              <a:buNone/>
              <a:defRPr sz="1800" b="1" i="0">
                <a:solidFill>
                  <a:schemeClr val="dk2"/>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593" name="Google Shape;593;p42"/>
          <p:cNvSpPr txBox="1">
            <a:spLocks noGrp="1"/>
          </p:cNvSpPr>
          <p:nvPr>
            <p:ph type="body" idx="4"/>
          </p:nvPr>
        </p:nvSpPr>
        <p:spPr>
          <a:xfrm>
            <a:off x="1087439" y="3488352"/>
            <a:ext cx="1665287" cy="1110853"/>
          </a:xfrm>
          <a:prstGeom prst="rect">
            <a:avLst/>
          </a:prstGeom>
          <a:noFill/>
          <a:ln>
            <a:noFill/>
          </a:ln>
        </p:spPr>
        <p:txBody>
          <a:bodyPr spcFirstLastPara="1" wrap="square" lIns="91425" tIns="45700" rIns="91425" bIns="45700" anchor="t" anchorCtr="0">
            <a:normAutofit/>
          </a:bodyPr>
          <a:lstStyle>
            <a:lvl1pPr marL="457200" marR="0" lvl="0" indent="-228600" algn="ctr">
              <a:lnSpc>
                <a:spcPct val="100000"/>
              </a:lnSpc>
              <a:spcBef>
                <a:spcPts val="240"/>
              </a:spcBef>
              <a:spcAft>
                <a:spcPts val="0"/>
              </a:spcAft>
              <a:buClr>
                <a:schemeClr val="accent2"/>
              </a:buClr>
              <a:buSzPts val="1200"/>
              <a:buFont typeface="Noto Sans Symbols"/>
              <a:buNone/>
              <a:defRPr sz="1200">
                <a:solidFill>
                  <a:schemeClr val="dk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594" name="Google Shape;594;p42"/>
          <p:cNvSpPr txBox="1">
            <a:spLocks noGrp="1"/>
          </p:cNvSpPr>
          <p:nvPr>
            <p:ph type="body" idx="5"/>
          </p:nvPr>
        </p:nvSpPr>
        <p:spPr>
          <a:xfrm>
            <a:off x="3762294" y="3488352"/>
            <a:ext cx="1665287" cy="1110853"/>
          </a:xfrm>
          <a:prstGeom prst="rect">
            <a:avLst/>
          </a:prstGeom>
          <a:noFill/>
          <a:ln>
            <a:noFill/>
          </a:ln>
        </p:spPr>
        <p:txBody>
          <a:bodyPr spcFirstLastPara="1" wrap="square" lIns="91425" tIns="45700" rIns="91425" bIns="45700" anchor="t" anchorCtr="0">
            <a:normAutofit/>
          </a:bodyPr>
          <a:lstStyle>
            <a:lvl1pPr marL="457200" marR="0" lvl="0" indent="-228600" algn="ctr">
              <a:lnSpc>
                <a:spcPct val="100000"/>
              </a:lnSpc>
              <a:spcBef>
                <a:spcPts val="240"/>
              </a:spcBef>
              <a:spcAft>
                <a:spcPts val="0"/>
              </a:spcAft>
              <a:buClr>
                <a:schemeClr val="accent2"/>
              </a:buClr>
              <a:buSzPts val="1200"/>
              <a:buFont typeface="Noto Sans Symbols"/>
              <a:buNone/>
              <a:defRPr sz="1200">
                <a:solidFill>
                  <a:schemeClr val="dk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595" name="Google Shape;595;p42"/>
          <p:cNvSpPr txBox="1">
            <a:spLocks noGrp="1"/>
          </p:cNvSpPr>
          <p:nvPr>
            <p:ph type="body" idx="6"/>
          </p:nvPr>
        </p:nvSpPr>
        <p:spPr>
          <a:xfrm>
            <a:off x="6402499" y="3488352"/>
            <a:ext cx="1665287" cy="1110853"/>
          </a:xfrm>
          <a:prstGeom prst="rect">
            <a:avLst/>
          </a:prstGeom>
          <a:noFill/>
          <a:ln>
            <a:noFill/>
          </a:ln>
        </p:spPr>
        <p:txBody>
          <a:bodyPr spcFirstLastPara="1" wrap="square" lIns="91425" tIns="45700" rIns="91425" bIns="45700" anchor="t" anchorCtr="0">
            <a:normAutofit/>
          </a:bodyPr>
          <a:lstStyle>
            <a:lvl1pPr marL="457200" marR="0" lvl="0" indent="-228600" algn="ctr">
              <a:lnSpc>
                <a:spcPct val="100000"/>
              </a:lnSpc>
              <a:spcBef>
                <a:spcPts val="240"/>
              </a:spcBef>
              <a:spcAft>
                <a:spcPts val="0"/>
              </a:spcAft>
              <a:buClr>
                <a:schemeClr val="accent2"/>
              </a:buClr>
              <a:buSzPts val="1200"/>
              <a:buFont typeface="Noto Sans Symbols"/>
              <a:buNone/>
              <a:defRPr sz="1200">
                <a:solidFill>
                  <a:schemeClr val="dk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Project Schedule">
  <p:cSld name="Project Schedule">
    <p:spTree>
      <p:nvGrpSpPr>
        <p:cNvPr id="1" name="Shape 596"/>
        <p:cNvGrpSpPr/>
        <p:nvPr/>
      </p:nvGrpSpPr>
      <p:grpSpPr>
        <a:xfrm>
          <a:off x="0" y="0"/>
          <a:ext cx="0" cy="0"/>
          <a:chOff x="0" y="0"/>
          <a:chExt cx="0" cy="0"/>
        </a:xfrm>
      </p:grpSpPr>
      <p:sp>
        <p:nvSpPr>
          <p:cNvPr id="597" name="Google Shape;597;p43"/>
          <p:cNvSpPr txBox="1">
            <a:spLocks noGrp="1"/>
          </p:cNvSpPr>
          <p:nvPr>
            <p:ph type="title"/>
          </p:nvPr>
        </p:nvSpPr>
        <p:spPr>
          <a:xfrm>
            <a:off x="457200" y="205978"/>
            <a:ext cx="8229600" cy="79504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8" name="Google Shape;598;p43"/>
          <p:cNvSpPr txBox="1">
            <a:spLocks noGrp="1"/>
          </p:cNvSpPr>
          <p:nvPr>
            <p:ph type="ftr" idx="11"/>
          </p:nvPr>
        </p:nvSpPr>
        <p:spPr>
          <a:xfrm>
            <a:off x="457200" y="4668182"/>
            <a:ext cx="3171637" cy="163659"/>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9" name="Google Shape;599;p43"/>
          <p:cNvSpPr txBox="1">
            <a:spLocks noGrp="1"/>
          </p:cNvSpPr>
          <p:nvPr>
            <p:ph type="sldNum" idx="12"/>
          </p:nvPr>
        </p:nvSpPr>
        <p:spPr>
          <a:xfrm>
            <a:off x="8484446" y="4599171"/>
            <a:ext cx="324663" cy="238385"/>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graphicFrame>
        <p:nvGraphicFramePr>
          <p:cNvPr id="600" name="Google Shape;600;p43"/>
          <p:cNvGraphicFramePr/>
          <p:nvPr/>
        </p:nvGraphicFramePr>
        <p:xfrm>
          <a:off x="462821" y="1546346"/>
          <a:ext cx="3000000" cy="3000000"/>
        </p:xfrm>
        <a:graphic>
          <a:graphicData uri="http://schemas.openxmlformats.org/drawingml/2006/table">
            <a:tbl>
              <a:tblPr firstRow="1" bandRow="1">
                <a:noFill/>
                <a:tableStyleId>{35042619-3FAB-4A81-8154-AD63A330E965}</a:tableStyleId>
              </a:tblPr>
              <a:tblGrid>
                <a:gridCol w="654725">
                  <a:extLst>
                    <a:ext uri="{9D8B030D-6E8A-4147-A177-3AD203B41FA5}">
                      <a16:colId xmlns:a16="http://schemas.microsoft.com/office/drawing/2014/main" val="20000"/>
                    </a:ext>
                  </a:extLst>
                </a:gridCol>
                <a:gridCol w="244175">
                  <a:extLst>
                    <a:ext uri="{9D8B030D-6E8A-4147-A177-3AD203B41FA5}">
                      <a16:colId xmlns:a16="http://schemas.microsoft.com/office/drawing/2014/main" val="20001"/>
                    </a:ext>
                  </a:extLst>
                </a:gridCol>
                <a:gridCol w="244175">
                  <a:extLst>
                    <a:ext uri="{9D8B030D-6E8A-4147-A177-3AD203B41FA5}">
                      <a16:colId xmlns:a16="http://schemas.microsoft.com/office/drawing/2014/main" val="20002"/>
                    </a:ext>
                  </a:extLst>
                </a:gridCol>
                <a:gridCol w="244175">
                  <a:extLst>
                    <a:ext uri="{9D8B030D-6E8A-4147-A177-3AD203B41FA5}">
                      <a16:colId xmlns:a16="http://schemas.microsoft.com/office/drawing/2014/main" val="20003"/>
                    </a:ext>
                  </a:extLst>
                </a:gridCol>
                <a:gridCol w="244175">
                  <a:extLst>
                    <a:ext uri="{9D8B030D-6E8A-4147-A177-3AD203B41FA5}">
                      <a16:colId xmlns:a16="http://schemas.microsoft.com/office/drawing/2014/main" val="20004"/>
                    </a:ext>
                  </a:extLst>
                </a:gridCol>
                <a:gridCol w="244175">
                  <a:extLst>
                    <a:ext uri="{9D8B030D-6E8A-4147-A177-3AD203B41FA5}">
                      <a16:colId xmlns:a16="http://schemas.microsoft.com/office/drawing/2014/main" val="20005"/>
                    </a:ext>
                  </a:extLst>
                </a:gridCol>
                <a:gridCol w="244175">
                  <a:extLst>
                    <a:ext uri="{9D8B030D-6E8A-4147-A177-3AD203B41FA5}">
                      <a16:colId xmlns:a16="http://schemas.microsoft.com/office/drawing/2014/main" val="20006"/>
                    </a:ext>
                  </a:extLst>
                </a:gridCol>
                <a:gridCol w="244175">
                  <a:extLst>
                    <a:ext uri="{9D8B030D-6E8A-4147-A177-3AD203B41FA5}">
                      <a16:colId xmlns:a16="http://schemas.microsoft.com/office/drawing/2014/main" val="20007"/>
                    </a:ext>
                  </a:extLst>
                </a:gridCol>
                <a:gridCol w="244175">
                  <a:extLst>
                    <a:ext uri="{9D8B030D-6E8A-4147-A177-3AD203B41FA5}">
                      <a16:colId xmlns:a16="http://schemas.microsoft.com/office/drawing/2014/main" val="20008"/>
                    </a:ext>
                  </a:extLst>
                </a:gridCol>
                <a:gridCol w="244175">
                  <a:extLst>
                    <a:ext uri="{9D8B030D-6E8A-4147-A177-3AD203B41FA5}">
                      <a16:colId xmlns:a16="http://schemas.microsoft.com/office/drawing/2014/main" val="20009"/>
                    </a:ext>
                  </a:extLst>
                </a:gridCol>
                <a:gridCol w="244175">
                  <a:extLst>
                    <a:ext uri="{9D8B030D-6E8A-4147-A177-3AD203B41FA5}">
                      <a16:colId xmlns:a16="http://schemas.microsoft.com/office/drawing/2014/main" val="20010"/>
                    </a:ext>
                  </a:extLst>
                </a:gridCol>
                <a:gridCol w="244175">
                  <a:extLst>
                    <a:ext uri="{9D8B030D-6E8A-4147-A177-3AD203B41FA5}">
                      <a16:colId xmlns:a16="http://schemas.microsoft.com/office/drawing/2014/main" val="20011"/>
                    </a:ext>
                  </a:extLst>
                </a:gridCol>
                <a:gridCol w="244175">
                  <a:extLst>
                    <a:ext uri="{9D8B030D-6E8A-4147-A177-3AD203B41FA5}">
                      <a16:colId xmlns:a16="http://schemas.microsoft.com/office/drawing/2014/main" val="20012"/>
                    </a:ext>
                  </a:extLst>
                </a:gridCol>
                <a:gridCol w="244175">
                  <a:extLst>
                    <a:ext uri="{9D8B030D-6E8A-4147-A177-3AD203B41FA5}">
                      <a16:colId xmlns:a16="http://schemas.microsoft.com/office/drawing/2014/main" val="20013"/>
                    </a:ext>
                  </a:extLst>
                </a:gridCol>
                <a:gridCol w="244175">
                  <a:extLst>
                    <a:ext uri="{9D8B030D-6E8A-4147-A177-3AD203B41FA5}">
                      <a16:colId xmlns:a16="http://schemas.microsoft.com/office/drawing/2014/main" val="20014"/>
                    </a:ext>
                  </a:extLst>
                </a:gridCol>
                <a:gridCol w="244175">
                  <a:extLst>
                    <a:ext uri="{9D8B030D-6E8A-4147-A177-3AD203B41FA5}">
                      <a16:colId xmlns:a16="http://schemas.microsoft.com/office/drawing/2014/main" val="20015"/>
                    </a:ext>
                  </a:extLst>
                </a:gridCol>
                <a:gridCol w="244175">
                  <a:extLst>
                    <a:ext uri="{9D8B030D-6E8A-4147-A177-3AD203B41FA5}">
                      <a16:colId xmlns:a16="http://schemas.microsoft.com/office/drawing/2014/main" val="20016"/>
                    </a:ext>
                  </a:extLst>
                </a:gridCol>
                <a:gridCol w="244175">
                  <a:extLst>
                    <a:ext uri="{9D8B030D-6E8A-4147-A177-3AD203B41FA5}">
                      <a16:colId xmlns:a16="http://schemas.microsoft.com/office/drawing/2014/main" val="20017"/>
                    </a:ext>
                  </a:extLst>
                </a:gridCol>
                <a:gridCol w="244175">
                  <a:extLst>
                    <a:ext uri="{9D8B030D-6E8A-4147-A177-3AD203B41FA5}">
                      <a16:colId xmlns:a16="http://schemas.microsoft.com/office/drawing/2014/main" val="20018"/>
                    </a:ext>
                  </a:extLst>
                </a:gridCol>
                <a:gridCol w="244175">
                  <a:extLst>
                    <a:ext uri="{9D8B030D-6E8A-4147-A177-3AD203B41FA5}">
                      <a16:colId xmlns:a16="http://schemas.microsoft.com/office/drawing/2014/main" val="20019"/>
                    </a:ext>
                  </a:extLst>
                </a:gridCol>
                <a:gridCol w="244175">
                  <a:extLst>
                    <a:ext uri="{9D8B030D-6E8A-4147-A177-3AD203B41FA5}">
                      <a16:colId xmlns:a16="http://schemas.microsoft.com/office/drawing/2014/main" val="20020"/>
                    </a:ext>
                  </a:extLst>
                </a:gridCol>
                <a:gridCol w="244175">
                  <a:extLst>
                    <a:ext uri="{9D8B030D-6E8A-4147-A177-3AD203B41FA5}">
                      <a16:colId xmlns:a16="http://schemas.microsoft.com/office/drawing/2014/main" val="20021"/>
                    </a:ext>
                  </a:extLst>
                </a:gridCol>
                <a:gridCol w="244175">
                  <a:extLst>
                    <a:ext uri="{9D8B030D-6E8A-4147-A177-3AD203B41FA5}">
                      <a16:colId xmlns:a16="http://schemas.microsoft.com/office/drawing/2014/main" val="20022"/>
                    </a:ext>
                  </a:extLst>
                </a:gridCol>
                <a:gridCol w="244175">
                  <a:extLst>
                    <a:ext uri="{9D8B030D-6E8A-4147-A177-3AD203B41FA5}">
                      <a16:colId xmlns:a16="http://schemas.microsoft.com/office/drawing/2014/main" val="20023"/>
                    </a:ext>
                  </a:extLst>
                </a:gridCol>
                <a:gridCol w="244175">
                  <a:extLst>
                    <a:ext uri="{9D8B030D-6E8A-4147-A177-3AD203B41FA5}">
                      <a16:colId xmlns:a16="http://schemas.microsoft.com/office/drawing/2014/main" val="20024"/>
                    </a:ext>
                  </a:extLst>
                </a:gridCol>
                <a:gridCol w="244175">
                  <a:extLst>
                    <a:ext uri="{9D8B030D-6E8A-4147-A177-3AD203B41FA5}">
                      <a16:colId xmlns:a16="http://schemas.microsoft.com/office/drawing/2014/main" val="20025"/>
                    </a:ext>
                  </a:extLst>
                </a:gridCol>
                <a:gridCol w="244175">
                  <a:extLst>
                    <a:ext uri="{9D8B030D-6E8A-4147-A177-3AD203B41FA5}">
                      <a16:colId xmlns:a16="http://schemas.microsoft.com/office/drawing/2014/main" val="20026"/>
                    </a:ext>
                  </a:extLst>
                </a:gridCol>
                <a:gridCol w="244175">
                  <a:extLst>
                    <a:ext uri="{9D8B030D-6E8A-4147-A177-3AD203B41FA5}">
                      <a16:colId xmlns:a16="http://schemas.microsoft.com/office/drawing/2014/main" val="20027"/>
                    </a:ext>
                  </a:extLst>
                </a:gridCol>
                <a:gridCol w="244175">
                  <a:extLst>
                    <a:ext uri="{9D8B030D-6E8A-4147-A177-3AD203B41FA5}">
                      <a16:colId xmlns:a16="http://schemas.microsoft.com/office/drawing/2014/main" val="20028"/>
                    </a:ext>
                  </a:extLst>
                </a:gridCol>
                <a:gridCol w="244175">
                  <a:extLst>
                    <a:ext uri="{9D8B030D-6E8A-4147-A177-3AD203B41FA5}">
                      <a16:colId xmlns:a16="http://schemas.microsoft.com/office/drawing/2014/main" val="20029"/>
                    </a:ext>
                  </a:extLst>
                </a:gridCol>
                <a:gridCol w="244175">
                  <a:extLst>
                    <a:ext uri="{9D8B030D-6E8A-4147-A177-3AD203B41FA5}">
                      <a16:colId xmlns:a16="http://schemas.microsoft.com/office/drawing/2014/main" val="20030"/>
                    </a:ext>
                  </a:extLst>
                </a:gridCol>
                <a:gridCol w="244175">
                  <a:extLst>
                    <a:ext uri="{9D8B030D-6E8A-4147-A177-3AD203B41FA5}">
                      <a16:colId xmlns:a16="http://schemas.microsoft.com/office/drawing/2014/main" val="20031"/>
                    </a:ext>
                  </a:extLst>
                </a:gridCol>
              </a:tblGrid>
              <a:tr h="269525">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R w="9525" cap="flat" cmpd="sng">
                      <a:solidFill>
                        <a:srgbClr val="8E97A6"/>
                      </a:solidFill>
                      <a:prstDash val="solid"/>
                      <a:round/>
                      <a:headEnd type="none" w="sm" len="sm"/>
                      <a:tailEnd type="none" w="sm" len="sm"/>
                    </a:lnR>
                    <a:solidFill>
                      <a:schemeClr val="accent5"/>
                    </a:solidFill>
                  </a:tcPr>
                </a:tc>
                <a:tc>
                  <a:txBody>
                    <a:bodyPr/>
                    <a:lstStyle/>
                    <a:p>
                      <a:pPr marL="0" marR="0" lvl="0" indent="0" algn="ctr" rtl="0">
                        <a:lnSpc>
                          <a:spcPct val="100000"/>
                        </a:lnSpc>
                        <a:spcBef>
                          <a:spcPts val="0"/>
                        </a:spcBef>
                        <a:spcAft>
                          <a:spcPts val="0"/>
                        </a:spcAft>
                        <a:buClr>
                          <a:srgbClr val="000000"/>
                        </a:buClr>
                        <a:buSzPts val="500"/>
                        <a:buFont typeface="Arial"/>
                        <a:buNone/>
                      </a:pPr>
                      <a:r>
                        <a:rPr lang="en-US" sz="500" b="0" i="0" u="none" strike="noStrike" cap="none">
                          <a:solidFill>
                            <a:schemeClr val="lt1"/>
                          </a:solidFill>
                          <a:latin typeface="Arial"/>
                          <a:ea typeface="Arial"/>
                          <a:cs typeface="Arial"/>
                          <a:sym typeface="Arial"/>
                        </a:rPr>
                        <a:t>1</a:t>
                      </a:r>
                      <a:endParaRPr sz="1400" u="none" strike="noStrike" cap="none"/>
                    </a:p>
                  </a:txBody>
                  <a:tcPr marL="0" marR="0" marT="34300" marB="34300" anchor="ctr">
                    <a:lnL w="9525" cap="flat" cmpd="sng">
                      <a:solidFill>
                        <a:srgbClr val="8E97A6"/>
                      </a:solidFill>
                      <a:prstDash val="solid"/>
                      <a:round/>
                      <a:headEnd type="none" w="sm" len="sm"/>
                      <a:tailEnd type="none" w="sm" len="sm"/>
                    </a:lnL>
                    <a:lnR w="9525" cap="flat" cmpd="sng">
                      <a:solidFill>
                        <a:srgbClr val="8E97A6"/>
                      </a:solidFill>
                      <a:prstDash val="solid"/>
                      <a:round/>
                      <a:headEnd type="none" w="sm" len="sm"/>
                      <a:tailEnd type="none" w="sm" len="sm"/>
                    </a:lnR>
                    <a:solidFill>
                      <a:schemeClr val="accent5"/>
                    </a:solidFill>
                  </a:tcPr>
                </a:tc>
                <a:tc>
                  <a:txBody>
                    <a:bodyPr/>
                    <a:lstStyle/>
                    <a:p>
                      <a:pPr marL="0" marR="0" lvl="0" indent="0" algn="ctr" rtl="0">
                        <a:lnSpc>
                          <a:spcPct val="100000"/>
                        </a:lnSpc>
                        <a:spcBef>
                          <a:spcPts val="0"/>
                        </a:spcBef>
                        <a:spcAft>
                          <a:spcPts val="0"/>
                        </a:spcAft>
                        <a:buClr>
                          <a:srgbClr val="000000"/>
                        </a:buClr>
                        <a:buSzPts val="500"/>
                        <a:buFont typeface="Arial"/>
                        <a:buNone/>
                      </a:pPr>
                      <a:r>
                        <a:rPr lang="en-US" sz="500" b="0" i="0" u="none" strike="noStrike" cap="none">
                          <a:solidFill>
                            <a:schemeClr val="lt1"/>
                          </a:solidFill>
                          <a:latin typeface="Arial"/>
                          <a:ea typeface="Arial"/>
                          <a:cs typeface="Arial"/>
                          <a:sym typeface="Arial"/>
                        </a:rPr>
                        <a:t>2</a:t>
                      </a:r>
                      <a:endParaRPr sz="1400" u="none" strike="noStrike" cap="none"/>
                    </a:p>
                  </a:txBody>
                  <a:tcPr marL="0" marR="0" marT="34300" marB="34300" anchor="ctr">
                    <a:lnL w="9525" cap="flat" cmpd="sng">
                      <a:solidFill>
                        <a:srgbClr val="8E97A6"/>
                      </a:solidFill>
                      <a:prstDash val="solid"/>
                      <a:round/>
                      <a:headEnd type="none" w="sm" len="sm"/>
                      <a:tailEnd type="none" w="sm" len="sm"/>
                    </a:lnL>
                    <a:lnR w="9525" cap="flat" cmpd="sng">
                      <a:solidFill>
                        <a:srgbClr val="8E97A6"/>
                      </a:solidFill>
                      <a:prstDash val="solid"/>
                      <a:round/>
                      <a:headEnd type="none" w="sm" len="sm"/>
                      <a:tailEnd type="none" w="sm" len="sm"/>
                    </a:lnR>
                    <a:solidFill>
                      <a:schemeClr val="accent5"/>
                    </a:solidFill>
                  </a:tcPr>
                </a:tc>
                <a:tc>
                  <a:txBody>
                    <a:bodyPr/>
                    <a:lstStyle/>
                    <a:p>
                      <a:pPr marL="0" marR="0" lvl="0" indent="0" algn="ctr" rtl="0">
                        <a:lnSpc>
                          <a:spcPct val="100000"/>
                        </a:lnSpc>
                        <a:spcBef>
                          <a:spcPts val="0"/>
                        </a:spcBef>
                        <a:spcAft>
                          <a:spcPts val="0"/>
                        </a:spcAft>
                        <a:buClr>
                          <a:srgbClr val="000000"/>
                        </a:buClr>
                        <a:buSzPts val="500"/>
                        <a:buFont typeface="Arial"/>
                        <a:buNone/>
                      </a:pPr>
                      <a:r>
                        <a:rPr lang="en-US" sz="500" b="0" i="0" u="none" strike="noStrike" cap="none">
                          <a:solidFill>
                            <a:schemeClr val="lt1"/>
                          </a:solidFill>
                          <a:latin typeface="Arial"/>
                          <a:ea typeface="Arial"/>
                          <a:cs typeface="Arial"/>
                          <a:sym typeface="Arial"/>
                        </a:rPr>
                        <a:t>3</a:t>
                      </a:r>
                      <a:endParaRPr sz="1400" u="none" strike="noStrike" cap="none"/>
                    </a:p>
                  </a:txBody>
                  <a:tcPr marL="0" marR="0" marT="34300" marB="34300" anchor="ctr">
                    <a:lnL w="9525" cap="flat" cmpd="sng">
                      <a:solidFill>
                        <a:srgbClr val="8E97A6"/>
                      </a:solidFill>
                      <a:prstDash val="solid"/>
                      <a:round/>
                      <a:headEnd type="none" w="sm" len="sm"/>
                      <a:tailEnd type="none" w="sm" len="sm"/>
                    </a:lnL>
                    <a:lnR w="9525" cap="flat" cmpd="sng">
                      <a:solidFill>
                        <a:srgbClr val="8E97A6"/>
                      </a:solidFill>
                      <a:prstDash val="solid"/>
                      <a:round/>
                      <a:headEnd type="none" w="sm" len="sm"/>
                      <a:tailEnd type="none" w="sm" len="sm"/>
                    </a:lnR>
                    <a:solidFill>
                      <a:schemeClr val="accent5"/>
                    </a:solidFill>
                  </a:tcPr>
                </a:tc>
                <a:tc>
                  <a:txBody>
                    <a:bodyPr/>
                    <a:lstStyle/>
                    <a:p>
                      <a:pPr marL="0" marR="0" lvl="0" indent="0" algn="ctr" rtl="0">
                        <a:lnSpc>
                          <a:spcPct val="100000"/>
                        </a:lnSpc>
                        <a:spcBef>
                          <a:spcPts val="0"/>
                        </a:spcBef>
                        <a:spcAft>
                          <a:spcPts val="0"/>
                        </a:spcAft>
                        <a:buClr>
                          <a:srgbClr val="000000"/>
                        </a:buClr>
                        <a:buSzPts val="500"/>
                        <a:buFont typeface="Arial"/>
                        <a:buNone/>
                      </a:pPr>
                      <a:r>
                        <a:rPr lang="en-US" sz="500" b="0" i="0" u="none" strike="noStrike" cap="none">
                          <a:solidFill>
                            <a:schemeClr val="lt1"/>
                          </a:solidFill>
                          <a:latin typeface="Arial"/>
                          <a:ea typeface="Arial"/>
                          <a:cs typeface="Arial"/>
                          <a:sym typeface="Arial"/>
                        </a:rPr>
                        <a:t>4</a:t>
                      </a:r>
                      <a:endParaRPr sz="1400" u="none" strike="noStrike" cap="none"/>
                    </a:p>
                  </a:txBody>
                  <a:tcPr marL="0" marR="0" marT="34300" marB="34300" anchor="ctr">
                    <a:lnL w="9525" cap="flat" cmpd="sng">
                      <a:solidFill>
                        <a:srgbClr val="8E97A6"/>
                      </a:solidFill>
                      <a:prstDash val="solid"/>
                      <a:round/>
                      <a:headEnd type="none" w="sm" len="sm"/>
                      <a:tailEnd type="none" w="sm" len="sm"/>
                    </a:lnL>
                    <a:lnR w="9525" cap="flat" cmpd="sng">
                      <a:solidFill>
                        <a:srgbClr val="8E97A6"/>
                      </a:solidFill>
                      <a:prstDash val="solid"/>
                      <a:round/>
                      <a:headEnd type="none" w="sm" len="sm"/>
                      <a:tailEnd type="none" w="sm" len="sm"/>
                    </a:lnR>
                    <a:solidFill>
                      <a:schemeClr val="accent5"/>
                    </a:solidFill>
                  </a:tcPr>
                </a:tc>
                <a:tc>
                  <a:txBody>
                    <a:bodyPr/>
                    <a:lstStyle/>
                    <a:p>
                      <a:pPr marL="0" marR="0" lvl="0" indent="0" algn="ctr" rtl="0">
                        <a:lnSpc>
                          <a:spcPct val="100000"/>
                        </a:lnSpc>
                        <a:spcBef>
                          <a:spcPts val="0"/>
                        </a:spcBef>
                        <a:spcAft>
                          <a:spcPts val="0"/>
                        </a:spcAft>
                        <a:buClr>
                          <a:srgbClr val="000000"/>
                        </a:buClr>
                        <a:buSzPts val="500"/>
                        <a:buFont typeface="Arial"/>
                        <a:buNone/>
                      </a:pPr>
                      <a:r>
                        <a:rPr lang="en-US" sz="500" b="0" i="0" u="none" strike="noStrike" cap="none">
                          <a:solidFill>
                            <a:schemeClr val="lt1"/>
                          </a:solidFill>
                          <a:latin typeface="Arial"/>
                          <a:ea typeface="Arial"/>
                          <a:cs typeface="Arial"/>
                          <a:sym typeface="Arial"/>
                        </a:rPr>
                        <a:t>5</a:t>
                      </a:r>
                      <a:endParaRPr sz="1400" u="none" strike="noStrike" cap="none"/>
                    </a:p>
                  </a:txBody>
                  <a:tcPr marL="0" marR="0" marT="34300" marB="34300" anchor="ctr">
                    <a:lnL w="9525" cap="flat" cmpd="sng">
                      <a:solidFill>
                        <a:srgbClr val="8E97A6"/>
                      </a:solidFill>
                      <a:prstDash val="solid"/>
                      <a:round/>
                      <a:headEnd type="none" w="sm" len="sm"/>
                      <a:tailEnd type="none" w="sm" len="sm"/>
                    </a:lnL>
                    <a:lnR w="9525" cap="flat" cmpd="sng">
                      <a:solidFill>
                        <a:srgbClr val="8E97A6"/>
                      </a:solidFill>
                      <a:prstDash val="solid"/>
                      <a:round/>
                      <a:headEnd type="none" w="sm" len="sm"/>
                      <a:tailEnd type="none" w="sm" len="sm"/>
                    </a:lnR>
                    <a:solidFill>
                      <a:schemeClr val="accent5"/>
                    </a:solidFill>
                  </a:tcPr>
                </a:tc>
                <a:tc>
                  <a:txBody>
                    <a:bodyPr/>
                    <a:lstStyle/>
                    <a:p>
                      <a:pPr marL="0" marR="0" lvl="0" indent="0" algn="ctr" rtl="0">
                        <a:lnSpc>
                          <a:spcPct val="100000"/>
                        </a:lnSpc>
                        <a:spcBef>
                          <a:spcPts val="0"/>
                        </a:spcBef>
                        <a:spcAft>
                          <a:spcPts val="0"/>
                        </a:spcAft>
                        <a:buClr>
                          <a:srgbClr val="000000"/>
                        </a:buClr>
                        <a:buSzPts val="500"/>
                        <a:buFont typeface="Arial"/>
                        <a:buNone/>
                      </a:pPr>
                      <a:r>
                        <a:rPr lang="en-US" sz="500" b="0" i="0" u="none" strike="noStrike" cap="none">
                          <a:solidFill>
                            <a:schemeClr val="lt1"/>
                          </a:solidFill>
                          <a:latin typeface="Arial"/>
                          <a:ea typeface="Arial"/>
                          <a:cs typeface="Arial"/>
                          <a:sym typeface="Arial"/>
                        </a:rPr>
                        <a:t>6</a:t>
                      </a:r>
                      <a:endParaRPr sz="1400" u="none" strike="noStrike" cap="none"/>
                    </a:p>
                  </a:txBody>
                  <a:tcPr marL="0" marR="0" marT="34300" marB="34300" anchor="ctr">
                    <a:lnL w="9525" cap="flat" cmpd="sng">
                      <a:solidFill>
                        <a:srgbClr val="8E97A6"/>
                      </a:solidFill>
                      <a:prstDash val="solid"/>
                      <a:round/>
                      <a:headEnd type="none" w="sm" len="sm"/>
                      <a:tailEnd type="none" w="sm" len="sm"/>
                    </a:lnL>
                    <a:lnR w="9525" cap="flat" cmpd="sng">
                      <a:solidFill>
                        <a:srgbClr val="8E97A6"/>
                      </a:solidFill>
                      <a:prstDash val="solid"/>
                      <a:round/>
                      <a:headEnd type="none" w="sm" len="sm"/>
                      <a:tailEnd type="none" w="sm" len="sm"/>
                    </a:lnR>
                    <a:solidFill>
                      <a:schemeClr val="accent5"/>
                    </a:solidFill>
                  </a:tcPr>
                </a:tc>
                <a:tc>
                  <a:txBody>
                    <a:bodyPr/>
                    <a:lstStyle/>
                    <a:p>
                      <a:pPr marL="0" marR="0" lvl="0" indent="0" algn="ctr" rtl="0">
                        <a:lnSpc>
                          <a:spcPct val="100000"/>
                        </a:lnSpc>
                        <a:spcBef>
                          <a:spcPts val="0"/>
                        </a:spcBef>
                        <a:spcAft>
                          <a:spcPts val="0"/>
                        </a:spcAft>
                        <a:buClr>
                          <a:srgbClr val="000000"/>
                        </a:buClr>
                        <a:buSzPts val="500"/>
                        <a:buFont typeface="Arial"/>
                        <a:buNone/>
                      </a:pPr>
                      <a:r>
                        <a:rPr lang="en-US" sz="500" b="0" i="0" u="none" strike="noStrike" cap="none">
                          <a:solidFill>
                            <a:schemeClr val="lt1"/>
                          </a:solidFill>
                          <a:latin typeface="Arial"/>
                          <a:ea typeface="Arial"/>
                          <a:cs typeface="Arial"/>
                          <a:sym typeface="Arial"/>
                        </a:rPr>
                        <a:t>7</a:t>
                      </a:r>
                      <a:endParaRPr sz="1400" u="none" strike="noStrike" cap="none"/>
                    </a:p>
                  </a:txBody>
                  <a:tcPr marL="0" marR="0" marT="34300" marB="34300" anchor="ctr">
                    <a:lnL w="9525" cap="flat" cmpd="sng">
                      <a:solidFill>
                        <a:srgbClr val="8E97A6"/>
                      </a:solidFill>
                      <a:prstDash val="solid"/>
                      <a:round/>
                      <a:headEnd type="none" w="sm" len="sm"/>
                      <a:tailEnd type="none" w="sm" len="sm"/>
                    </a:lnL>
                    <a:lnR w="9525" cap="flat" cmpd="sng">
                      <a:solidFill>
                        <a:srgbClr val="8E97A6"/>
                      </a:solidFill>
                      <a:prstDash val="solid"/>
                      <a:round/>
                      <a:headEnd type="none" w="sm" len="sm"/>
                      <a:tailEnd type="none" w="sm" len="sm"/>
                    </a:lnR>
                    <a:solidFill>
                      <a:schemeClr val="accent5"/>
                    </a:solidFill>
                  </a:tcPr>
                </a:tc>
                <a:tc>
                  <a:txBody>
                    <a:bodyPr/>
                    <a:lstStyle/>
                    <a:p>
                      <a:pPr marL="0" marR="0" lvl="0" indent="0" algn="ctr" rtl="0">
                        <a:lnSpc>
                          <a:spcPct val="100000"/>
                        </a:lnSpc>
                        <a:spcBef>
                          <a:spcPts val="0"/>
                        </a:spcBef>
                        <a:spcAft>
                          <a:spcPts val="0"/>
                        </a:spcAft>
                        <a:buClr>
                          <a:srgbClr val="000000"/>
                        </a:buClr>
                        <a:buSzPts val="500"/>
                        <a:buFont typeface="Arial"/>
                        <a:buNone/>
                      </a:pPr>
                      <a:r>
                        <a:rPr lang="en-US" sz="500" b="0" i="0" u="none" strike="noStrike" cap="none">
                          <a:solidFill>
                            <a:schemeClr val="lt1"/>
                          </a:solidFill>
                          <a:latin typeface="Arial"/>
                          <a:ea typeface="Arial"/>
                          <a:cs typeface="Arial"/>
                          <a:sym typeface="Arial"/>
                        </a:rPr>
                        <a:t>8</a:t>
                      </a:r>
                      <a:endParaRPr sz="1400" u="none" strike="noStrike" cap="none"/>
                    </a:p>
                  </a:txBody>
                  <a:tcPr marL="0" marR="0" marT="34300" marB="34300" anchor="ctr">
                    <a:lnL w="9525" cap="flat" cmpd="sng">
                      <a:solidFill>
                        <a:srgbClr val="8E97A6"/>
                      </a:solidFill>
                      <a:prstDash val="solid"/>
                      <a:round/>
                      <a:headEnd type="none" w="sm" len="sm"/>
                      <a:tailEnd type="none" w="sm" len="sm"/>
                    </a:lnL>
                    <a:lnR w="9525" cap="flat" cmpd="sng">
                      <a:solidFill>
                        <a:srgbClr val="8E97A6"/>
                      </a:solidFill>
                      <a:prstDash val="solid"/>
                      <a:round/>
                      <a:headEnd type="none" w="sm" len="sm"/>
                      <a:tailEnd type="none" w="sm" len="sm"/>
                    </a:lnR>
                    <a:solidFill>
                      <a:schemeClr val="accent5"/>
                    </a:solidFill>
                  </a:tcPr>
                </a:tc>
                <a:tc>
                  <a:txBody>
                    <a:bodyPr/>
                    <a:lstStyle/>
                    <a:p>
                      <a:pPr marL="0" marR="0" lvl="0" indent="0" algn="ctr" rtl="0">
                        <a:lnSpc>
                          <a:spcPct val="100000"/>
                        </a:lnSpc>
                        <a:spcBef>
                          <a:spcPts val="0"/>
                        </a:spcBef>
                        <a:spcAft>
                          <a:spcPts val="0"/>
                        </a:spcAft>
                        <a:buClr>
                          <a:srgbClr val="000000"/>
                        </a:buClr>
                        <a:buSzPts val="500"/>
                        <a:buFont typeface="Arial"/>
                        <a:buNone/>
                      </a:pPr>
                      <a:r>
                        <a:rPr lang="en-US" sz="500" b="0" i="0" u="none" strike="noStrike" cap="none">
                          <a:solidFill>
                            <a:schemeClr val="lt1"/>
                          </a:solidFill>
                          <a:latin typeface="Arial"/>
                          <a:ea typeface="Arial"/>
                          <a:cs typeface="Arial"/>
                          <a:sym typeface="Arial"/>
                        </a:rPr>
                        <a:t>9</a:t>
                      </a:r>
                      <a:endParaRPr sz="1400" u="none" strike="noStrike" cap="none"/>
                    </a:p>
                  </a:txBody>
                  <a:tcPr marL="0" marR="0" marT="34300" marB="34300" anchor="ctr">
                    <a:lnL w="9525" cap="flat" cmpd="sng">
                      <a:solidFill>
                        <a:srgbClr val="8E97A6"/>
                      </a:solidFill>
                      <a:prstDash val="solid"/>
                      <a:round/>
                      <a:headEnd type="none" w="sm" len="sm"/>
                      <a:tailEnd type="none" w="sm" len="sm"/>
                    </a:lnL>
                    <a:lnR w="9525" cap="flat" cmpd="sng">
                      <a:solidFill>
                        <a:srgbClr val="8E97A6"/>
                      </a:solidFill>
                      <a:prstDash val="solid"/>
                      <a:round/>
                      <a:headEnd type="none" w="sm" len="sm"/>
                      <a:tailEnd type="none" w="sm" len="sm"/>
                    </a:lnR>
                    <a:solidFill>
                      <a:schemeClr val="accent5"/>
                    </a:solidFill>
                  </a:tcPr>
                </a:tc>
                <a:tc>
                  <a:txBody>
                    <a:bodyPr/>
                    <a:lstStyle/>
                    <a:p>
                      <a:pPr marL="0" marR="0" lvl="0" indent="0" algn="ctr" rtl="0">
                        <a:lnSpc>
                          <a:spcPct val="100000"/>
                        </a:lnSpc>
                        <a:spcBef>
                          <a:spcPts val="0"/>
                        </a:spcBef>
                        <a:spcAft>
                          <a:spcPts val="0"/>
                        </a:spcAft>
                        <a:buClr>
                          <a:srgbClr val="000000"/>
                        </a:buClr>
                        <a:buSzPts val="500"/>
                        <a:buFont typeface="Arial"/>
                        <a:buNone/>
                      </a:pPr>
                      <a:r>
                        <a:rPr lang="en-US" sz="500" b="0" i="0" u="none" strike="noStrike" cap="none">
                          <a:solidFill>
                            <a:schemeClr val="lt1"/>
                          </a:solidFill>
                          <a:latin typeface="Arial"/>
                          <a:ea typeface="Arial"/>
                          <a:cs typeface="Arial"/>
                          <a:sym typeface="Arial"/>
                        </a:rPr>
                        <a:t>10</a:t>
                      </a:r>
                      <a:endParaRPr sz="1400" u="none" strike="noStrike" cap="none"/>
                    </a:p>
                  </a:txBody>
                  <a:tcPr marL="0" marR="0" marT="34300" marB="34300" anchor="ctr">
                    <a:lnL w="9525" cap="flat" cmpd="sng">
                      <a:solidFill>
                        <a:srgbClr val="8E97A6"/>
                      </a:solidFill>
                      <a:prstDash val="solid"/>
                      <a:round/>
                      <a:headEnd type="none" w="sm" len="sm"/>
                      <a:tailEnd type="none" w="sm" len="sm"/>
                    </a:lnL>
                    <a:lnR w="9525" cap="flat" cmpd="sng">
                      <a:solidFill>
                        <a:srgbClr val="8E97A6"/>
                      </a:solidFill>
                      <a:prstDash val="solid"/>
                      <a:round/>
                      <a:headEnd type="none" w="sm" len="sm"/>
                      <a:tailEnd type="none" w="sm" len="sm"/>
                    </a:lnR>
                    <a:solidFill>
                      <a:schemeClr val="accent5"/>
                    </a:solidFill>
                  </a:tcPr>
                </a:tc>
                <a:tc>
                  <a:txBody>
                    <a:bodyPr/>
                    <a:lstStyle/>
                    <a:p>
                      <a:pPr marL="0" marR="0" lvl="0" indent="0" algn="ctr" rtl="0">
                        <a:lnSpc>
                          <a:spcPct val="100000"/>
                        </a:lnSpc>
                        <a:spcBef>
                          <a:spcPts val="0"/>
                        </a:spcBef>
                        <a:spcAft>
                          <a:spcPts val="0"/>
                        </a:spcAft>
                        <a:buClr>
                          <a:srgbClr val="000000"/>
                        </a:buClr>
                        <a:buSzPts val="500"/>
                        <a:buFont typeface="Arial"/>
                        <a:buNone/>
                      </a:pPr>
                      <a:r>
                        <a:rPr lang="en-US" sz="500" b="0" i="0" u="none" strike="noStrike" cap="none">
                          <a:solidFill>
                            <a:schemeClr val="lt1"/>
                          </a:solidFill>
                          <a:latin typeface="Arial"/>
                          <a:ea typeface="Arial"/>
                          <a:cs typeface="Arial"/>
                          <a:sym typeface="Arial"/>
                        </a:rPr>
                        <a:t>11</a:t>
                      </a:r>
                      <a:endParaRPr sz="1400" u="none" strike="noStrike" cap="none"/>
                    </a:p>
                  </a:txBody>
                  <a:tcPr marL="0" marR="0" marT="34300" marB="34300" anchor="ctr">
                    <a:lnL w="9525" cap="flat" cmpd="sng">
                      <a:solidFill>
                        <a:srgbClr val="8E97A6"/>
                      </a:solidFill>
                      <a:prstDash val="solid"/>
                      <a:round/>
                      <a:headEnd type="none" w="sm" len="sm"/>
                      <a:tailEnd type="none" w="sm" len="sm"/>
                    </a:lnL>
                    <a:lnR w="9525" cap="flat" cmpd="sng">
                      <a:solidFill>
                        <a:srgbClr val="8E97A6"/>
                      </a:solidFill>
                      <a:prstDash val="solid"/>
                      <a:round/>
                      <a:headEnd type="none" w="sm" len="sm"/>
                      <a:tailEnd type="none" w="sm" len="sm"/>
                    </a:lnR>
                    <a:solidFill>
                      <a:schemeClr val="accent5"/>
                    </a:solidFill>
                  </a:tcPr>
                </a:tc>
                <a:tc>
                  <a:txBody>
                    <a:bodyPr/>
                    <a:lstStyle/>
                    <a:p>
                      <a:pPr marL="0" marR="0" lvl="0" indent="0" algn="ctr" rtl="0">
                        <a:lnSpc>
                          <a:spcPct val="100000"/>
                        </a:lnSpc>
                        <a:spcBef>
                          <a:spcPts val="0"/>
                        </a:spcBef>
                        <a:spcAft>
                          <a:spcPts val="0"/>
                        </a:spcAft>
                        <a:buClr>
                          <a:srgbClr val="000000"/>
                        </a:buClr>
                        <a:buSzPts val="500"/>
                        <a:buFont typeface="Arial"/>
                        <a:buNone/>
                      </a:pPr>
                      <a:r>
                        <a:rPr lang="en-US" sz="500" b="0" i="0" u="none" strike="noStrike" cap="none">
                          <a:solidFill>
                            <a:schemeClr val="lt1"/>
                          </a:solidFill>
                          <a:latin typeface="Arial"/>
                          <a:ea typeface="Arial"/>
                          <a:cs typeface="Arial"/>
                          <a:sym typeface="Arial"/>
                        </a:rPr>
                        <a:t>12</a:t>
                      </a:r>
                      <a:endParaRPr sz="1400" u="none" strike="noStrike" cap="none"/>
                    </a:p>
                  </a:txBody>
                  <a:tcPr marL="0" marR="0" marT="34300" marB="34300" anchor="ctr">
                    <a:lnL w="9525" cap="flat" cmpd="sng">
                      <a:solidFill>
                        <a:srgbClr val="8E97A6"/>
                      </a:solidFill>
                      <a:prstDash val="solid"/>
                      <a:round/>
                      <a:headEnd type="none" w="sm" len="sm"/>
                      <a:tailEnd type="none" w="sm" len="sm"/>
                    </a:lnL>
                    <a:lnR w="9525" cap="flat" cmpd="sng">
                      <a:solidFill>
                        <a:srgbClr val="8E97A6"/>
                      </a:solidFill>
                      <a:prstDash val="solid"/>
                      <a:round/>
                      <a:headEnd type="none" w="sm" len="sm"/>
                      <a:tailEnd type="none" w="sm" len="sm"/>
                    </a:lnR>
                    <a:solidFill>
                      <a:schemeClr val="accent5"/>
                    </a:solidFill>
                  </a:tcPr>
                </a:tc>
                <a:tc>
                  <a:txBody>
                    <a:bodyPr/>
                    <a:lstStyle/>
                    <a:p>
                      <a:pPr marL="0" marR="0" lvl="0" indent="0" algn="ctr" rtl="0">
                        <a:lnSpc>
                          <a:spcPct val="100000"/>
                        </a:lnSpc>
                        <a:spcBef>
                          <a:spcPts val="0"/>
                        </a:spcBef>
                        <a:spcAft>
                          <a:spcPts val="0"/>
                        </a:spcAft>
                        <a:buClr>
                          <a:srgbClr val="000000"/>
                        </a:buClr>
                        <a:buSzPts val="500"/>
                        <a:buFont typeface="Arial"/>
                        <a:buNone/>
                      </a:pPr>
                      <a:r>
                        <a:rPr lang="en-US" sz="500" b="0" i="0" u="none" strike="noStrike" cap="none">
                          <a:solidFill>
                            <a:schemeClr val="lt1"/>
                          </a:solidFill>
                          <a:latin typeface="Arial"/>
                          <a:ea typeface="Arial"/>
                          <a:cs typeface="Arial"/>
                          <a:sym typeface="Arial"/>
                        </a:rPr>
                        <a:t>13</a:t>
                      </a:r>
                      <a:endParaRPr sz="1400" u="none" strike="noStrike" cap="none"/>
                    </a:p>
                  </a:txBody>
                  <a:tcPr marL="0" marR="0" marT="34300" marB="34300" anchor="ctr">
                    <a:lnL w="9525" cap="flat" cmpd="sng">
                      <a:solidFill>
                        <a:srgbClr val="8E97A6"/>
                      </a:solidFill>
                      <a:prstDash val="solid"/>
                      <a:round/>
                      <a:headEnd type="none" w="sm" len="sm"/>
                      <a:tailEnd type="none" w="sm" len="sm"/>
                    </a:lnL>
                    <a:lnR w="9525" cap="flat" cmpd="sng">
                      <a:solidFill>
                        <a:srgbClr val="8E97A6"/>
                      </a:solidFill>
                      <a:prstDash val="solid"/>
                      <a:round/>
                      <a:headEnd type="none" w="sm" len="sm"/>
                      <a:tailEnd type="none" w="sm" len="sm"/>
                    </a:lnR>
                    <a:solidFill>
                      <a:schemeClr val="accent5"/>
                    </a:solidFill>
                  </a:tcPr>
                </a:tc>
                <a:tc>
                  <a:txBody>
                    <a:bodyPr/>
                    <a:lstStyle/>
                    <a:p>
                      <a:pPr marL="0" marR="0" lvl="0" indent="0" algn="ctr" rtl="0">
                        <a:lnSpc>
                          <a:spcPct val="100000"/>
                        </a:lnSpc>
                        <a:spcBef>
                          <a:spcPts val="0"/>
                        </a:spcBef>
                        <a:spcAft>
                          <a:spcPts val="0"/>
                        </a:spcAft>
                        <a:buClr>
                          <a:srgbClr val="000000"/>
                        </a:buClr>
                        <a:buSzPts val="500"/>
                        <a:buFont typeface="Arial"/>
                        <a:buNone/>
                      </a:pPr>
                      <a:r>
                        <a:rPr lang="en-US" sz="500" b="0" i="0" u="none" strike="noStrike" cap="none">
                          <a:solidFill>
                            <a:schemeClr val="lt1"/>
                          </a:solidFill>
                          <a:latin typeface="Arial"/>
                          <a:ea typeface="Arial"/>
                          <a:cs typeface="Arial"/>
                          <a:sym typeface="Arial"/>
                        </a:rPr>
                        <a:t>14</a:t>
                      </a:r>
                      <a:endParaRPr sz="1400" u="none" strike="noStrike" cap="none"/>
                    </a:p>
                  </a:txBody>
                  <a:tcPr marL="0" marR="0" marT="34300" marB="34300" anchor="ctr">
                    <a:lnL w="9525" cap="flat" cmpd="sng">
                      <a:solidFill>
                        <a:srgbClr val="8E97A6"/>
                      </a:solidFill>
                      <a:prstDash val="solid"/>
                      <a:round/>
                      <a:headEnd type="none" w="sm" len="sm"/>
                      <a:tailEnd type="none" w="sm" len="sm"/>
                    </a:lnL>
                    <a:lnR w="9525" cap="flat" cmpd="sng">
                      <a:solidFill>
                        <a:srgbClr val="8E97A6"/>
                      </a:solidFill>
                      <a:prstDash val="solid"/>
                      <a:round/>
                      <a:headEnd type="none" w="sm" len="sm"/>
                      <a:tailEnd type="none" w="sm" len="sm"/>
                    </a:lnR>
                    <a:solidFill>
                      <a:schemeClr val="accent5"/>
                    </a:solidFill>
                  </a:tcPr>
                </a:tc>
                <a:tc>
                  <a:txBody>
                    <a:bodyPr/>
                    <a:lstStyle/>
                    <a:p>
                      <a:pPr marL="0" marR="0" lvl="0" indent="0" algn="ctr" rtl="0">
                        <a:lnSpc>
                          <a:spcPct val="100000"/>
                        </a:lnSpc>
                        <a:spcBef>
                          <a:spcPts val="0"/>
                        </a:spcBef>
                        <a:spcAft>
                          <a:spcPts val="0"/>
                        </a:spcAft>
                        <a:buClr>
                          <a:srgbClr val="000000"/>
                        </a:buClr>
                        <a:buSzPts val="500"/>
                        <a:buFont typeface="Arial"/>
                        <a:buNone/>
                      </a:pPr>
                      <a:r>
                        <a:rPr lang="en-US" sz="500" b="0" i="0" u="none" strike="noStrike" cap="none">
                          <a:solidFill>
                            <a:schemeClr val="lt1"/>
                          </a:solidFill>
                          <a:latin typeface="Arial"/>
                          <a:ea typeface="Arial"/>
                          <a:cs typeface="Arial"/>
                          <a:sym typeface="Arial"/>
                        </a:rPr>
                        <a:t>15</a:t>
                      </a:r>
                      <a:endParaRPr sz="1400" u="none" strike="noStrike" cap="none"/>
                    </a:p>
                  </a:txBody>
                  <a:tcPr marL="0" marR="0" marT="34300" marB="34300" anchor="ctr">
                    <a:lnL w="9525" cap="flat" cmpd="sng">
                      <a:solidFill>
                        <a:srgbClr val="8E97A6"/>
                      </a:solidFill>
                      <a:prstDash val="solid"/>
                      <a:round/>
                      <a:headEnd type="none" w="sm" len="sm"/>
                      <a:tailEnd type="none" w="sm" len="sm"/>
                    </a:lnL>
                    <a:lnR w="9525" cap="flat" cmpd="sng">
                      <a:solidFill>
                        <a:srgbClr val="8E97A6"/>
                      </a:solidFill>
                      <a:prstDash val="solid"/>
                      <a:round/>
                      <a:headEnd type="none" w="sm" len="sm"/>
                      <a:tailEnd type="none" w="sm" len="sm"/>
                    </a:lnR>
                    <a:solidFill>
                      <a:schemeClr val="accent5"/>
                    </a:solidFill>
                  </a:tcPr>
                </a:tc>
                <a:tc>
                  <a:txBody>
                    <a:bodyPr/>
                    <a:lstStyle/>
                    <a:p>
                      <a:pPr marL="0" marR="0" lvl="0" indent="0" algn="ctr" rtl="0">
                        <a:lnSpc>
                          <a:spcPct val="100000"/>
                        </a:lnSpc>
                        <a:spcBef>
                          <a:spcPts val="0"/>
                        </a:spcBef>
                        <a:spcAft>
                          <a:spcPts val="0"/>
                        </a:spcAft>
                        <a:buClr>
                          <a:srgbClr val="000000"/>
                        </a:buClr>
                        <a:buSzPts val="500"/>
                        <a:buFont typeface="Arial"/>
                        <a:buNone/>
                      </a:pPr>
                      <a:r>
                        <a:rPr lang="en-US" sz="500" b="0" i="0" u="none" strike="noStrike" cap="none">
                          <a:solidFill>
                            <a:schemeClr val="lt1"/>
                          </a:solidFill>
                          <a:latin typeface="Arial"/>
                          <a:ea typeface="Arial"/>
                          <a:cs typeface="Arial"/>
                          <a:sym typeface="Arial"/>
                        </a:rPr>
                        <a:t>16</a:t>
                      </a:r>
                      <a:endParaRPr sz="1400" u="none" strike="noStrike" cap="none"/>
                    </a:p>
                  </a:txBody>
                  <a:tcPr marL="0" marR="0" marT="34300" marB="34300" anchor="ctr">
                    <a:lnL w="9525" cap="flat" cmpd="sng">
                      <a:solidFill>
                        <a:srgbClr val="8E97A6"/>
                      </a:solidFill>
                      <a:prstDash val="solid"/>
                      <a:round/>
                      <a:headEnd type="none" w="sm" len="sm"/>
                      <a:tailEnd type="none" w="sm" len="sm"/>
                    </a:lnL>
                    <a:lnR w="9525" cap="flat" cmpd="sng">
                      <a:solidFill>
                        <a:srgbClr val="8E97A6"/>
                      </a:solidFill>
                      <a:prstDash val="solid"/>
                      <a:round/>
                      <a:headEnd type="none" w="sm" len="sm"/>
                      <a:tailEnd type="none" w="sm" len="sm"/>
                    </a:lnR>
                    <a:solidFill>
                      <a:schemeClr val="accent5"/>
                    </a:solidFill>
                  </a:tcPr>
                </a:tc>
                <a:tc>
                  <a:txBody>
                    <a:bodyPr/>
                    <a:lstStyle/>
                    <a:p>
                      <a:pPr marL="0" marR="0" lvl="0" indent="0" algn="ctr" rtl="0">
                        <a:lnSpc>
                          <a:spcPct val="100000"/>
                        </a:lnSpc>
                        <a:spcBef>
                          <a:spcPts val="0"/>
                        </a:spcBef>
                        <a:spcAft>
                          <a:spcPts val="0"/>
                        </a:spcAft>
                        <a:buClr>
                          <a:srgbClr val="000000"/>
                        </a:buClr>
                        <a:buSzPts val="500"/>
                        <a:buFont typeface="Arial"/>
                        <a:buNone/>
                      </a:pPr>
                      <a:r>
                        <a:rPr lang="en-US" sz="500" b="0" i="0" u="none" strike="noStrike" cap="none">
                          <a:solidFill>
                            <a:schemeClr val="lt1"/>
                          </a:solidFill>
                          <a:latin typeface="Arial"/>
                          <a:ea typeface="Arial"/>
                          <a:cs typeface="Arial"/>
                          <a:sym typeface="Arial"/>
                        </a:rPr>
                        <a:t>17</a:t>
                      </a:r>
                      <a:endParaRPr sz="1400" u="none" strike="noStrike" cap="none"/>
                    </a:p>
                  </a:txBody>
                  <a:tcPr marL="0" marR="0" marT="34300" marB="34300" anchor="ctr">
                    <a:lnL w="9525" cap="flat" cmpd="sng">
                      <a:solidFill>
                        <a:srgbClr val="8E97A6"/>
                      </a:solidFill>
                      <a:prstDash val="solid"/>
                      <a:round/>
                      <a:headEnd type="none" w="sm" len="sm"/>
                      <a:tailEnd type="none" w="sm" len="sm"/>
                    </a:lnL>
                    <a:lnR w="9525" cap="flat" cmpd="sng">
                      <a:solidFill>
                        <a:srgbClr val="8E97A6"/>
                      </a:solidFill>
                      <a:prstDash val="solid"/>
                      <a:round/>
                      <a:headEnd type="none" w="sm" len="sm"/>
                      <a:tailEnd type="none" w="sm" len="sm"/>
                    </a:lnR>
                    <a:solidFill>
                      <a:schemeClr val="accent5"/>
                    </a:solidFill>
                  </a:tcPr>
                </a:tc>
                <a:tc>
                  <a:txBody>
                    <a:bodyPr/>
                    <a:lstStyle/>
                    <a:p>
                      <a:pPr marL="0" marR="0" lvl="0" indent="0" algn="ctr" rtl="0">
                        <a:lnSpc>
                          <a:spcPct val="100000"/>
                        </a:lnSpc>
                        <a:spcBef>
                          <a:spcPts val="0"/>
                        </a:spcBef>
                        <a:spcAft>
                          <a:spcPts val="0"/>
                        </a:spcAft>
                        <a:buClr>
                          <a:srgbClr val="000000"/>
                        </a:buClr>
                        <a:buSzPts val="500"/>
                        <a:buFont typeface="Arial"/>
                        <a:buNone/>
                      </a:pPr>
                      <a:r>
                        <a:rPr lang="en-US" sz="500" b="0" i="0" u="none" strike="noStrike" cap="none">
                          <a:solidFill>
                            <a:schemeClr val="lt1"/>
                          </a:solidFill>
                          <a:latin typeface="Arial"/>
                          <a:ea typeface="Arial"/>
                          <a:cs typeface="Arial"/>
                          <a:sym typeface="Arial"/>
                        </a:rPr>
                        <a:t>18</a:t>
                      </a:r>
                      <a:endParaRPr sz="1400" u="none" strike="noStrike" cap="none"/>
                    </a:p>
                  </a:txBody>
                  <a:tcPr marL="0" marR="0" marT="34300" marB="34300" anchor="ctr">
                    <a:lnL w="9525" cap="flat" cmpd="sng">
                      <a:solidFill>
                        <a:srgbClr val="8E97A6"/>
                      </a:solidFill>
                      <a:prstDash val="solid"/>
                      <a:round/>
                      <a:headEnd type="none" w="sm" len="sm"/>
                      <a:tailEnd type="none" w="sm" len="sm"/>
                    </a:lnL>
                    <a:lnR w="9525" cap="flat" cmpd="sng">
                      <a:solidFill>
                        <a:srgbClr val="8E97A6"/>
                      </a:solidFill>
                      <a:prstDash val="solid"/>
                      <a:round/>
                      <a:headEnd type="none" w="sm" len="sm"/>
                      <a:tailEnd type="none" w="sm" len="sm"/>
                    </a:lnR>
                    <a:solidFill>
                      <a:schemeClr val="accent5"/>
                    </a:solidFill>
                  </a:tcPr>
                </a:tc>
                <a:tc>
                  <a:txBody>
                    <a:bodyPr/>
                    <a:lstStyle/>
                    <a:p>
                      <a:pPr marL="0" marR="0" lvl="0" indent="0" algn="ctr" rtl="0">
                        <a:lnSpc>
                          <a:spcPct val="100000"/>
                        </a:lnSpc>
                        <a:spcBef>
                          <a:spcPts val="0"/>
                        </a:spcBef>
                        <a:spcAft>
                          <a:spcPts val="0"/>
                        </a:spcAft>
                        <a:buClr>
                          <a:srgbClr val="000000"/>
                        </a:buClr>
                        <a:buSzPts val="500"/>
                        <a:buFont typeface="Arial"/>
                        <a:buNone/>
                      </a:pPr>
                      <a:r>
                        <a:rPr lang="en-US" sz="500" b="0" i="0" u="none" strike="noStrike" cap="none">
                          <a:solidFill>
                            <a:schemeClr val="lt1"/>
                          </a:solidFill>
                          <a:latin typeface="Arial"/>
                          <a:ea typeface="Arial"/>
                          <a:cs typeface="Arial"/>
                          <a:sym typeface="Arial"/>
                        </a:rPr>
                        <a:t>19</a:t>
                      </a:r>
                      <a:endParaRPr sz="1400" u="none" strike="noStrike" cap="none"/>
                    </a:p>
                  </a:txBody>
                  <a:tcPr marL="0" marR="0" marT="34300" marB="34300" anchor="ctr">
                    <a:lnL w="9525" cap="flat" cmpd="sng">
                      <a:solidFill>
                        <a:srgbClr val="8E97A6"/>
                      </a:solidFill>
                      <a:prstDash val="solid"/>
                      <a:round/>
                      <a:headEnd type="none" w="sm" len="sm"/>
                      <a:tailEnd type="none" w="sm" len="sm"/>
                    </a:lnL>
                    <a:lnR w="9525" cap="flat" cmpd="sng">
                      <a:solidFill>
                        <a:srgbClr val="8E97A6"/>
                      </a:solidFill>
                      <a:prstDash val="solid"/>
                      <a:round/>
                      <a:headEnd type="none" w="sm" len="sm"/>
                      <a:tailEnd type="none" w="sm" len="sm"/>
                    </a:lnR>
                    <a:solidFill>
                      <a:schemeClr val="accent5"/>
                    </a:solidFill>
                  </a:tcPr>
                </a:tc>
                <a:tc>
                  <a:txBody>
                    <a:bodyPr/>
                    <a:lstStyle/>
                    <a:p>
                      <a:pPr marL="0" marR="0" lvl="0" indent="0" algn="ctr" rtl="0">
                        <a:lnSpc>
                          <a:spcPct val="100000"/>
                        </a:lnSpc>
                        <a:spcBef>
                          <a:spcPts val="0"/>
                        </a:spcBef>
                        <a:spcAft>
                          <a:spcPts val="0"/>
                        </a:spcAft>
                        <a:buClr>
                          <a:srgbClr val="000000"/>
                        </a:buClr>
                        <a:buSzPts val="500"/>
                        <a:buFont typeface="Arial"/>
                        <a:buNone/>
                      </a:pPr>
                      <a:r>
                        <a:rPr lang="en-US" sz="500" b="0" i="0" u="none" strike="noStrike" cap="none">
                          <a:solidFill>
                            <a:schemeClr val="lt1"/>
                          </a:solidFill>
                          <a:latin typeface="Arial"/>
                          <a:ea typeface="Arial"/>
                          <a:cs typeface="Arial"/>
                          <a:sym typeface="Arial"/>
                        </a:rPr>
                        <a:t>20</a:t>
                      </a:r>
                      <a:endParaRPr sz="1400" u="none" strike="noStrike" cap="none"/>
                    </a:p>
                  </a:txBody>
                  <a:tcPr marL="0" marR="0" marT="34300" marB="34300" anchor="ctr">
                    <a:lnL w="9525" cap="flat" cmpd="sng">
                      <a:solidFill>
                        <a:srgbClr val="8E97A6"/>
                      </a:solidFill>
                      <a:prstDash val="solid"/>
                      <a:round/>
                      <a:headEnd type="none" w="sm" len="sm"/>
                      <a:tailEnd type="none" w="sm" len="sm"/>
                    </a:lnL>
                    <a:lnR w="9525" cap="flat" cmpd="sng">
                      <a:solidFill>
                        <a:srgbClr val="8E97A6"/>
                      </a:solidFill>
                      <a:prstDash val="solid"/>
                      <a:round/>
                      <a:headEnd type="none" w="sm" len="sm"/>
                      <a:tailEnd type="none" w="sm" len="sm"/>
                    </a:lnR>
                    <a:solidFill>
                      <a:schemeClr val="accent5"/>
                    </a:solidFill>
                  </a:tcPr>
                </a:tc>
                <a:tc>
                  <a:txBody>
                    <a:bodyPr/>
                    <a:lstStyle/>
                    <a:p>
                      <a:pPr marL="0" marR="0" lvl="0" indent="0" algn="ctr" rtl="0">
                        <a:lnSpc>
                          <a:spcPct val="100000"/>
                        </a:lnSpc>
                        <a:spcBef>
                          <a:spcPts val="0"/>
                        </a:spcBef>
                        <a:spcAft>
                          <a:spcPts val="0"/>
                        </a:spcAft>
                        <a:buClr>
                          <a:srgbClr val="000000"/>
                        </a:buClr>
                        <a:buSzPts val="500"/>
                        <a:buFont typeface="Arial"/>
                        <a:buNone/>
                      </a:pPr>
                      <a:r>
                        <a:rPr lang="en-US" sz="500" b="0" i="0" u="none" strike="noStrike" cap="none">
                          <a:solidFill>
                            <a:schemeClr val="lt1"/>
                          </a:solidFill>
                          <a:latin typeface="Arial"/>
                          <a:ea typeface="Arial"/>
                          <a:cs typeface="Arial"/>
                          <a:sym typeface="Arial"/>
                        </a:rPr>
                        <a:t>21</a:t>
                      </a:r>
                      <a:endParaRPr sz="1400" u="none" strike="noStrike" cap="none"/>
                    </a:p>
                  </a:txBody>
                  <a:tcPr marL="0" marR="0" marT="34300" marB="34300" anchor="ctr">
                    <a:lnL w="9525" cap="flat" cmpd="sng">
                      <a:solidFill>
                        <a:srgbClr val="8E97A6"/>
                      </a:solidFill>
                      <a:prstDash val="solid"/>
                      <a:round/>
                      <a:headEnd type="none" w="sm" len="sm"/>
                      <a:tailEnd type="none" w="sm" len="sm"/>
                    </a:lnL>
                    <a:lnR w="9525" cap="flat" cmpd="sng">
                      <a:solidFill>
                        <a:srgbClr val="8E97A6"/>
                      </a:solidFill>
                      <a:prstDash val="solid"/>
                      <a:round/>
                      <a:headEnd type="none" w="sm" len="sm"/>
                      <a:tailEnd type="none" w="sm" len="sm"/>
                    </a:lnR>
                    <a:solidFill>
                      <a:schemeClr val="accent5"/>
                    </a:solidFill>
                  </a:tcPr>
                </a:tc>
                <a:tc>
                  <a:txBody>
                    <a:bodyPr/>
                    <a:lstStyle/>
                    <a:p>
                      <a:pPr marL="0" marR="0" lvl="0" indent="0" algn="ctr" rtl="0">
                        <a:lnSpc>
                          <a:spcPct val="100000"/>
                        </a:lnSpc>
                        <a:spcBef>
                          <a:spcPts val="0"/>
                        </a:spcBef>
                        <a:spcAft>
                          <a:spcPts val="0"/>
                        </a:spcAft>
                        <a:buClr>
                          <a:srgbClr val="000000"/>
                        </a:buClr>
                        <a:buSzPts val="500"/>
                        <a:buFont typeface="Arial"/>
                        <a:buNone/>
                      </a:pPr>
                      <a:r>
                        <a:rPr lang="en-US" sz="500" b="0" i="0" u="none" strike="noStrike" cap="none">
                          <a:solidFill>
                            <a:schemeClr val="lt1"/>
                          </a:solidFill>
                          <a:latin typeface="Arial"/>
                          <a:ea typeface="Arial"/>
                          <a:cs typeface="Arial"/>
                          <a:sym typeface="Arial"/>
                        </a:rPr>
                        <a:t>22</a:t>
                      </a:r>
                      <a:endParaRPr sz="1400" u="none" strike="noStrike" cap="none"/>
                    </a:p>
                  </a:txBody>
                  <a:tcPr marL="0" marR="0" marT="34300" marB="34300" anchor="ctr">
                    <a:lnL w="9525" cap="flat" cmpd="sng">
                      <a:solidFill>
                        <a:srgbClr val="8E97A6"/>
                      </a:solidFill>
                      <a:prstDash val="solid"/>
                      <a:round/>
                      <a:headEnd type="none" w="sm" len="sm"/>
                      <a:tailEnd type="none" w="sm" len="sm"/>
                    </a:lnL>
                    <a:lnR w="9525" cap="flat" cmpd="sng">
                      <a:solidFill>
                        <a:srgbClr val="8E97A6"/>
                      </a:solidFill>
                      <a:prstDash val="solid"/>
                      <a:round/>
                      <a:headEnd type="none" w="sm" len="sm"/>
                      <a:tailEnd type="none" w="sm" len="sm"/>
                    </a:lnR>
                    <a:solidFill>
                      <a:schemeClr val="accent5"/>
                    </a:solidFill>
                  </a:tcPr>
                </a:tc>
                <a:tc>
                  <a:txBody>
                    <a:bodyPr/>
                    <a:lstStyle/>
                    <a:p>
                      <a:pPr marL="0" marR="0" lvl="0" indent="0" algn="ctr" rtl="0">
                        <a:lnSpc>
                          <a:spcPct val="100000"/>
                        </a:lnSpc>
                        <a:spcBef>
                          <a:spcPts val="0"/>
                        </a:spcBef>
                        <a:spcAft>
                          <a:spcPts val="0"/>
                        </a:spcAft>
                        <a:buClr>
                          <a:srgbClr val="000000"/>
                        </a:buClr>
                        <a:buSzPts val="500"/>
                        <a:buFont typeface="Arial"/>
                        <a:buNone/>
                      </a:pPr>
                      <a:r>
                        <a:rPr lang="en-US" sz="500" b="0" i="0" u="none" strike="noStrike" cap="none">
                          <a:solidFill>
                            <a:schemeClr val="lt1"/>
                          </a:solidFill>
                          <a:latin typeface="Arial"/>
                          <a:ea typeface="Arial"/>
                          <a:cs typeface="Arial"/>
                          <a:sym typeface="Arial"/>
                        </a:rPr>
                        <a:t>23</a:t>
                      </a:r>
                      <a:endParaRPr sz="1400" u="none" strike="noStrike" cap="none"/>
                    </a:p>
                  </a:txBody>
                  <a:tcPr marL="0" marR="0" marT="34300" marB="34300" anchor="ctr">
                    <a:lnL w="9525" cap="flat" cmpd="sng">
                      <a:solidFill>
                        <a:srgbClr val="8E97A6"/>
                      </a:solidFill>
                      <a:prstDash val="solid"/>
                      <a:round/>
                      <a:headEnd type="none" w="sm" len="sm"/>
                      <a:tailEnd type="none" w="sm" len="sm"/>
                    </a:lnL>
                    <a:lnR w="9525" cap="flat" cmpd="sng">
                      <a:solidFill>
                        <a:srgbClr val="8E97A6"/>
                      </a:solidFill>
                      <a:prstDash val="solid"/>
                      <a:round/>
                      <a:headEnd type="none" w="sm" len="sm"/>
                      <a:tailEnd type="none" w="sm" len="sm"/>
                    </a:lnR>
                    <a:solidFill>
                      <a:schemeClr val="accent5"/>
                    </a:solidFill>
                  </a:tcPr>
                </a:tc>
                <a:tc>
                  <a:txBody>
                    <a:bodyPr/>
                    <a:lstStyle/>
                    <a:p>
                      <a:pPr marL="0" marR="0" lvl="0" indent="0" algn="ctr" rtl="0">
                        <a:lnSpc>
                          <a:spcPct val="100000"/>
                        </a:lnSpc>
                        <a:spcBef>
                          <a:spcPts val="0"/>
                        </a:spcBef>
                        <a:spcAft>
                          <a:spcPts val="0"/>
                        </a:spcAft>
                        <a:buClr>
                          <a:srgbClr val="000000"/>
                        </a:buClr>
                        <a:buSzPts val="500"/>
                        <a:buFont typeface="Arial"/>
                        <a:buNone/>
                      </a:pPr>
                      <a:r>
                        <a:rPr lang="en-US" sz="500" b="0" i="0" u="none" strike="noStrike" cap="none">
                          <a:solidFill>
                            <a:schemeClr val="lt1"/>
                          </a:solidFill>
                          <a:latin typeface="Arial"/>
                          <a:ea typeface="Arial"/>
                          <a:cs typeface="Arial"/>
                          <a:sym typeface="Arial"/>
                        </a:rPr>
                        <a:t>24</a:t>
                      </a:r>
                      <a:endParaRPr sz="1400" u="none" strike="noStrike" cap="none"/>
                    </a:p>
                  </a:txBody>
                  <a:tcPr marL="0" marR="0" marT="34300" marB="34300" anchor="ctr">
                    <a:lnL w="9525" cap="flat" cmpd="sng">
                      <a:solidFill>
                        <a:srgbClr val="8E97A6"/>
                      </a:solidFill>
                      <a:prstDash val="solid"/>
                      <a:round/>
                      <a:headEnd type="none" w="sm" len="sm"/>
                      <a:tailEnd type="none" w="sm" len="sm"/>
                    </a:lnL>
                    <a:lnR w="9525" cap="flat" cmpd="sng">
                      <a:solidFill>
                        <a:srgbClr val="8E97A6"/>
                      </a:solidFill>
                      <a:prstDash val="solid"/>
                      <a:round/>
                      <a:headEnd type="none" w="sm" len="sm"/>
                      <a:tailEnd type="none" w="sm" len="sm"/>
                    </a:lnR>
                    <a:solidFill>
                      <a:schemeClr val="accent5"/>
                    </a:solidFill>
                  </a:tcPr>
                </a:tc>
                <a:tc>
                  <a:txBody>
                    <a:bodyPr/>
                    <a:lstStyle/>
                    <a:p>
                      <a:pPr marL="0" marR="0" lvl="0" indent="0" algn="ctr" rtl="0">
                        <a:lnSpc>
                          <a:spcPct val="100000"/>
                        </a:lnSpc>
                        <a:spcBef>
                          <a:spcPts val="0"/>
                        </a:spcBef>
                        <a:spcAft>
                          <a:spcPts val="0"/>
                        </a:spcAft>
                        <a:buClr>
                          <a:srgbClr val="000000"/>
                        </a:buClr>
                        <a:buSzPts val="500"/>
                        <a:buFont typeface="Arial"/>
                        <a:buNone/>
                      </a:pPr>
                      <a:r>
                        <a:rPr lang="en-US" sz="500" b="0" i="0" u="none" strike="noStrike" cap="none">
                          <a:solidFill>
                            <a:schemeClr val="lt1"/>
                          </a:solidFill>
                          <a:latin typeface="Arial"/>
                          <a:ea typeface="Arial"/>
                          <a:cs typeface="Arial"/>
                          <a:sym typeface="Arial"/>
                        </a:rPr>
                        <a:t>25</a:t>
                      </a:r>
                      <a:endParaRPr sz="1400" u="none" strike="noStrike" cap="none"/>
                    </a:p>
                  </a:txBody>
                  <a:tcPr marL="0" marR="0" marT="34300" marB="34300" anchor="ctr">
                    <a:lnL w="9525" cap="flat" cmpd="sng">
                      <a:solidFill>
                        <a:srgbClr val="8E97A6"/>
                      </a:solidFill>
                      <a:prstDash val="solid"/>
                      <a:round/>
                      <a:headEnd type="none" w="sm" len="sm"/>
                      <a:tailEnd type="none" w="sm" len="sm"/>
                    </a:lnL>
                    <a:lnR w="9525" cap="flat" cmpd="sng">
                      <a:solidFill>
                        <a:srgbClr val="8E97A6"/>
                      </a:solidFill>
                      <a:prstDash val="solid"/>
                      <a:round/>
                      <a:headEnd type="none" w="sm" len="sm"/>
                      <a:tailEnd type="none" w="sm" len="sm"/>
                    </a:lnR>
                    <a:solidFill>
                      <a:schemeClr val="accent5"/>
                    </a:solidFill>
                  </a:tcPr>
                </a:tc>
                <a:tc>
                  <a:txBody>
                    <a:bodyPr/>
                    <a:lstStyle/>
                    <a:p>
                      <a:pPr marL="0" marR="0" lvl="0" indent="0" algn="ctr" rtl="0">
                        <a:lnSpc>
                          <a:spcPct val="100000"/>
                        </a:lnSpc>
                        <a:spcBef>
                          <a:spcPts val="0"/>
                        </a:spcBef>
                        <a:spcAft>
                          <a:spcPts val="0"/>
                        </a:spcAft>
                        <a:buClr>
                          <a:srgbClr val="000000"/>
                        </a:buClr>
                        <a:buSzPts val="500"/>
                        <a:buFont typeface="Arial"/>
                        <a:buNone/>
                      </a:pPr>
                      <a:r>
                        <a:rPr lang="en-US" sz="500" b="0" i="0" u="none" strike="noStrike" cap="none">
                          <a:solidFill>
                            <a:schemeClr val="lt1"/>
                          </a:solidFill>
                          <a:latin typeface="Arial"/>
                          <a:ea typeface="Arial"/>
                          <a:cs typeface="Arial"/>
                          <a:sym typeface="Arial"/>
                        </a:rPr>
                        <a:t>26</a:t>
                      </a:r>
                      <a:endParaRPr sz="1400" u="none" strike="noStrike" cap="none"/>
                    </a:p>
                  </a:txBody>
                  <a:tcPr marL="0" marR="0" marT="34300" marB="34300" anchor="ctr">
                    <a:lnL w="9525" cap="flat" cmpd="sng">
                      <a:solidFill>
                        <a:srgbClr val="8E97A6"/>
                      </a:solidFill>
                      <a:prstDash val="solid"/>
                      <a:round/>
                      <a:headEnd type="none" w="sm" len="sm"/>
                      <a:tailEnd type="none" w="sm" len="sm"/>
                    </a:lnL>
                    <a:lnR w="9525" cap="flat" cmpd="sng">
                      <a:solidFill>
                        <a:srgbClr val="8E97A6"/>
                      </a:solidFill>
                      <a:prstDash val="solid"/>
                      <a:round/>
                      <a:headEnd type="none" w="sm" len="sm"/>
                      <a:tailEnd type="none" w="sm" len="sm"/>
                    </a:lnR>
                    <a:solidFill>
                      <a:schemeClr val="accent5"/>
                    </a:solidFill>
                  </a:tcPr>
                </a:tc>
                <a:tc>
                  <a:txBody>
                    <a:bodyPr/>
                    <a:lstStyle/>
                    <a:p>
                      <a:pPr marL="0" marR="0" lvl="0" indent="0" algn="ctr" rtl="0">
                        <a:lnSpc>
                          <a:spcPct val="100000"/>
                        </a:lnSpc>
                        <a:spcBef>
                          <a:spcPts val="0"/>
                        </a:spcBef>
                        <a:spcAft>
                          <a:spcPts val="0"/>
                        </a:spcAft>
                        <a:buClr>
                          <a:srgbClr val="000000"/>
                        </a:buClr>
                        <a:buSzPts val="500"/>
                        <a:buFont typeface="Arial"/>
                        <a:buNone/>
                      </a:pPr>
                      <a:r>
                        <a:rPr lang="en-US" sz="500" b="0" i="0" u="none" strike="noStrike" cap="none">
                          <a:solidFill>
                            <a:schemeClr val="lt1"/>
                          </a:solidFill>
                          <a:latin typeface="Arial"/>
                          <a:ea typeface="Arial"/>
                          <a:cs typeface="Arial"/>
                          <a:sym typeface="Arial"/>
                        </a:rPr>
                        <a:t>27</a:t>
                      </a:r>
                      <a:endParaRPr sz="1400" u="none" strike="noStrike" cap="none"/>
                    </a:p>
                  </a:txBody>
                  <a:tcPr marL="0" marR="0" marT="34300" marB="34300" anchor="ctr">
                    <a:lnL w="9525" cap="flat" cmpd="sng">
                      <a:solidFill>
                        <a:srgbClr val="8E97A6"/>
                      </a:solidFill>
                      <a:prstDash val="solid"/>
                      <a:round/>
                      <a:headEnd type="none" w="sm" len="sm"/>
                      <a:tailEnd type="none" w="sm" len="sm"/>
                    </a:lnL>
                    <a:lnR w="9525" cap="flat" cmpd="sng">
                      <a:solidFill>
                        <a:srgbClr val="8E97A6"/>
                      </a:solidFill>
                      <a:prstDash val="solid"/>
                      <a:round/>
                      <a:headEnd type="none" w="sm" len="sm"/>
                      <a:tailEnd type="none" w="sm" len="sm"/>
                    </a:lnR>
                    <a:solidFill>
                      <a:schemeClr val="accent5"/>
                    </a:solidFill>
                  </a:tcPr>
                </a:tc>
                <a:tc>
                  <a:txBody>
                    <a:bodyPr/>
                    <a:lstStyle/>
                    <a:p>
                      <a:pPr marL="0" marR="0" lvl="0" indent="0" algn="ctr" rtl="0">
                        <a:lnSpc>
                          <a:spcPct val="100000"/>
                        </a:lnSpc>
                        <a:spcBef>
                          <a:spcPts val="0"/>
                        </a:spcBef>
                        <a:spcAft>
                          <a:spcPts val="0"/>
                        </a:spcAft>
                        <a:buClr>
                          <a:srgbClr val="000000"/>
                        </a:buClr>
                        <a:buSzPts val="500"/>
                        <a:buFont typeface="Arial"/>
                        <a:buNone/>
                      </a:pPr>
                      <a:r>
                        <a:rPr lang="en-US" sz="500" b="0" i="0" u="none" strike="noStrike" cap="none">
                          <a:solidFill>
                            <a:schemeClr val="lt1"/>
                          </a:solidFill>
                          <a:latin typeface="Arial"/>
                          <a:ea typeface="Arial"/>
                          <a:cs typeface="Arial"/>
                          <a:sym typeface="Arial"/>
                        </a:rPr>
                        <a:t>28</a:t>
                      </a:r>
                      <a:endParaRPr sz="1400" u="none" strike="noStrike" cap="none"/>
                    </a:p>
                  </a:txBody>
                  <a:tcPr marL="0" marR="0" marT="34300" marB="34300" anchor="ctr">
                    <a:lnL w="9525" cap="flat" cmpd="sng">
                      <a:solidFill>
                        <a:srgbClr val="8E97A6"/>
                      </a:solidFill>
                      <a:prstDash val="solid"/>
                      <a:round/>
                      <a:headEnd type="none" w="sm" len="sm"/>
                      <a:tailEnd type="none" w="sm" len="sm"/>
                    </a:lnL>
                    <a:lnR w="9525" cap="flat" cmpd="sng">
                      <a:solidFill>
                        <a:srgbClr val="8E97A6"/>
                      </a:solidFill>
                      <a:prstDash val="solid"/>
                      <a:round/>
                      <a:headEnd type="none" w="sm" len="sm"/>
                      <a:tailEnd type="none" w="sm" len="sm"/>
                    </a:lnR>
                    <a:solidFill>
                      <a:schemeClr val="accent5"/>
                    </a:solidFill>
                  </a:tcPr>
                </a:tc>
                <a:tc>
                  <a:txBody>
                    <a:bodyPr/>
                    <a:lstStyle/>
                    <a:p>
                      <a:pPr marL="0" marR="0" lvl="0" indent="0" algn="ctr" rtl="0">
                        <a:lnSpc>
                          <a:spcPct val="100000"/>
                        </a:lnSpc>
                        <a:spcBef>
                          <a:spcPts val="0"/>
                        </a:spcBef>
                        <a:spcAft>
                          <a:spcPts val="0"/>
                        </a:spcAft>
                        <a:buClr>
                          <a:srgbClr val="000000"/>
                        </a:buClr>
                        <a:buSzPts val="500"/>
                        <a:buFont typeface="Arial"/>
                        <a:buNone/>
                      </a:pPr>
                      <a:r>
                        <a:rPr lang="en-US" sz="500" b="0" i="0" u="none" strike="noStrike" cap="none">
                          <a:solidFill>
                            <a:schemeClr val="lt1"/>
                          </a:solidFill>
                          <a:latin typeface="Arial"/>
                          <a:ea typeface="Arial"/>
                          <a:cs typeface="Arial"/>
                          <a:sym typeface="Arial"/>
                        </a:rPr>
                        <a:t>29</a:t>
                      </a:r>
                      <a:endParaRPr sz="1400" u="none" strike="noStrike" cap="none"/>
                    </a:p>
                  </a:txBody>
                  <a:tcPr marL="0" marR="0" marT="34300" marB="34300" anchor="ctr">
                    <a:lnL w="9525" cap="flat" cmpd="sng">
                      <a:solidFill>
                        <a:srgbClr val="8E97A6"/>
                      </a:solidFill>
                      <a:prstDash val="solid"/>
                      <a:round/>
                      <a:headEnd type="none" w="sm" len="sm"/>
                      <a:tailEnd type="none" w="sm" len="sm"/>
                    </a:lnL>
                    <a:lnR w="9525" cap="flat" cmpd="sng">
                      <a:solidFill>
                        <a:srgbClr val="8E97A6"/>
                      </a:solidFill>
                      <a:prstDash val="solid"/>
                      <a:round/>
                      <a:headEnd type="none" w="sm" len="sm"/>
                      <a:tailEnd type="none" w="sm" len="sm"/>
                    </a:lnR>
                    <a:solidFill>
                      <a:schemeClr val="accent5"/>
                    </a:solidFill>
                  </a:tcPr>
                </a:tc>
                <a:tc>
                  <a:txBody>
                    <a:bodyPr/>
                    <a:lstStyle/>
                    <a:p>
                      <a:pPr marL="0" marR="0" lvl="0" indent="0" algn="ctr" rtl="0">
                        <a:lnSpc>
                          <a:spcPct val="100000"/>
                        </a:lnSpc>
                        <a:spcBef>
                          <a:spcPts val="0"/>
                        </a:spcBef>
                        <a:spcAft>
                          <a:spcPts val="0"/>
                        </a:spcAft>
                        <a:buClr>
                          <a:srgbClr val="000000"/>
                        </a:buClr>
                        <a:buSzPts val="500"/>
                        <a:buFont typeface="Arial"/>
                        <a:buNone/>
                      </a:pPr>
                      <a:r>
                        <a:rPr lang="en-US" sz="500" b="0" i="0" u="none" strike="noStrike" cap="none">
                          <a:solidFill>
                            <a:schemeClr val="lt1"/>
                          </a:solidFill>
                          <a:latin typeface="Arial"/>
                          <a:ea typeface="Arial"/>
                          <a:cs typeface="Arial"/>
                          <a:sym typeface="Arial"/>
                        </a:rPr>
                        <a:t>30</a:t>
                      </a:r>
                      <a:endParaRPr sz="1400" u="none" strike="noStrike" cap="none"/>
                    </a:p>
                  </a:txBody>
                  <a:tcPr marL="0" marR="0" marT="34300" marB="34300" anchor="ctr">
                    <a:lnL w="9525" cap="flat" cmpd="sng">
                      <a:solidFill>
                        <a:srgbClr val="8E97A6"/>
                      </a:solidFill>
                      <a:prstDash val="solid"/>
                      <a:round/>
                      <a:headEnd type="none" w="sm" len="sm"/>
                      <a:tailEnd type="none" w="sm" len="sm"/>
                    </a:lnL>
                    <a:lnR w="9525" cap="flat" cmpd="sng">
                      <a:solidFill>
                        <a:srgbClr val="8E97A6"/>
                      </a:solidFill>
                      <a:prstDash val="solid"/>
                      <a:round/>
                      <a:headEnd type="none" w="sm" len="sm"/>
                      <a:tailEnd type="none" w="sm" len="sm"/>
                    </a:lnR>
                    <a:solidFill>
                      <a:schemeClr val="accent5"/>
                    </a:solidFill>
                  </a:tcPr>
                </a:tc>
                <a:tc>
                  <a:txBody>
                    <a:bodyPr/>
                    <a:lstStyle/>
                    <a:p>
                      <a:pPr marL="0" marR="0" lvl="0" indent="0" algn="ctr" rtl="0">
                        <a:lnSpc>
                          <a:spcPct val="100000"/>
                        </a:lnSpc>
                        <a:spcBef>
                          <a:spcPts val="0"/>
                        </a:spcBef>
                        <a:spcAft>
                          <a:spcPts val="0"/>
                        </a:spcAft>
                        <a:buClr>
                          <a:srgbClr val="000000"/>
                        </a:buClr>
                        <a:buSzPts val="500"/>
                        <a:buFont typeface="Arial"/>
                        <a:buNone/>
                      </a:pPr>
                      <a:r>
                        <a:rPr lang="en-US" sz="500" b="0" i="0" u="none" strike="noStrike" cap="none">
                          <a:solidFill>
                            <a:schemeClr val="lt1"/>
                          </a:solidFill>
                          <a:latin typeface="Arial"/>
                          <a:ea typeface="Arial"/>
                          <a:cs typeface="Arial"/>
                          <a:sym typeface="Arial"/>
                        </a:rPr>
                        <a:t>31</a:t>
                      </a:r>
                      <a:endParaRPr sz="1400" u="none" strike="noStrike" cap="none"/>
                    </a:p>
                  </a:txBody>
                  <a:tcPr marL="0" marR="0" marT="34300" marB="34300" anchor="ctr">
                    <a:lnL w="9525" cap="flat" cmpd="sng">
                      <a:solidFill>
                        <a:srgbClr val="8E97A6"/>
                      </a:solidFill>
                      <a:prstDash val="solid"/>
                      <a:round/>
                      <a:headEnd type="none" w="sm" len="sm"/>
                      <a:tailEnd type="none" w="sm" len="sm"/>
                    </a:lnL>
                    <a:solidFill>
                      <a:schemeClr val="accent5"/>
                    </a:solidFill>
                  </a:tcPr>
                </a:tc>
                <a:extLst>
                  <a:ext uri="{0D108BD9-81ED-4DB2-BD59-A6C34878D82A}">
                    <a16:rowId xmlns:a16="http://schemas.microsoft.com/office/drawing/2014/main" val="10000"/>
                  </a:ext>
                </a:extLst>
              </a:tr>
              <a:tr h="221525">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extLst>
                  <a:ext uri="{0D108BD9-81ED-4DB2-BD59-A6C34878D82A}">
                    <a16:rowId xmlns:a16="http://schemas.microsoft.com/office/drawing/2014/main" val="10001"/>
                  </a:ext>
                </a:extLst>
              </a:tr>
              <a:tr h="221525">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tcPr>
                </a:tc>
                <a:extLst>
                  <a:ext uri="{0D108BD9-81ED-4DB2-BD59-A6C34878D82A}">
                    <a16:rowId xmlns:a16="http://schemas.microsoft.com/office/drawing/2014/main" val="10002"/>
                  </a:ext>
                </a:extLst>
              </a:tr>
              <a:tr h="201475">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extLst>
                  <a:ext uri="{0D108BD9-81ED-4DB2-BD59-A6C34878D82A}">
                    <a16:rowId xmlns:a16="http://schemas.microsoft.com/office/drawing/2014/main" val="10003"/>
                  </a:ext>
                </a:extLst>
              </a:tr>
              <a:tr h="221525">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tcPr>
                </a:tc>
                <a:extLst>
                  <a:ext uri="{0D108BD9-81ED-4DB2-BD59-A6C34878D82A}">
                    <a16:rowId xmlns:a16="http://schemas.microsoft.com/office/drawing/2014/main" val="10004"/>
                  </a:ext>
                </a:extLst>
              </a:tr>
              <a:tr h="221525">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extLst>
                  <a:ext uri="{0D108BD9-81ED-4DB2-BD59-A6C34878D82A}">
                    <a16:rowId xmlns:a16="http://schemas.microsoft.com/office/drawing/2014/main" val="10005"/>
                  </a:ext>
                </a:extLst>
              </a:tr>
              <a:tr h="221525">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tcPr>
                </a:tc>
                <a:extLst>
                  <a:ext uri="{0D108BD9-81ED-4DB2-BD59-A6C34878D82A}">
                    <a16:rowId xmlns:a16="http://schemas.microsoft.com/office/drawing/2014/main" val="10006"/>
                  </a:ext>
                </a:extLst>
              </a:tr>
              <a:tr h="221525">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extLst>
                  <a:ext uri="{0D108BD9-81ED-4DB2-BD59-A6C34878D82A}">
                    <a16:rowId xmlns:a16="http://schemas.microsoft.com/office/drawing/2014/main" val="10007"/>
                  </a:ext>
                </a:extLst>
              </a:tr>
              <a:tr h="221525">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tcPr>
                </a:tc>
                <a:extLst>
                  <a:ext uri="{0D108BD9-81ED-4DB2-BD59-A6C34878D82A}">
                    <a16:rowId xmlns:a16="http://schemas.microsoft.com/office/drawing/2014/main" val="10008"/>
                  </a:ext>
                </a:extLst>
              </a:tr>
              <a:tr h="221525">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extLst>
                  <a:ext uri="{0D108BD9-81ED-4DB2-BD59-A6C34878D82A}">
                    <a16:rowId xmlns:a16="http://schemas.microsoft.com/office/drawing/2014/main" val="10009"/>
                  </a:ext>
                </a:extLst>
              </a:tr>
              <a:tr h="221525">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tcPr>
                </a:tc>
                <a:extLst>
                  <a:ext uri="{0D108BD9-81ED-4DB2-BD59-A6C34878D82A}">
                    <a16:rowId xmlns:a16="http://schemas.microsoft.com/office/drawing/2014/main" val="10010"/>
                  </a:ext>
                </a:extLst>
              </a:tr>
              <a:tr h="221525">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alpha val="20000"/>
                      </a:srgbClr>
                    </a:solidFill>
                  </a:tcPr>
                </a:tc>
                <a:extLst>
                  <a:ext uri="{0D108BD9-81ED-4DB2-BD59-A6C34878D82A}">
                    <a16:rowId xmlns:a16="http://schemas.microsoft.com/office/drawing/2014/main" val="10011"/>
                  </a:ext>
                </a:extLst>
              </a:tr>
              <a:tr h="221525">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solidFill>
                      <a:srgbClr val="A5A5A5"/>
                    </a:solidFill>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lnR w="9525" cap="flat" cmpd="sng">
                      <a:solidFill>
                        <a:srgbClr val="FADBDE"/>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600"/>
                        <a:buFont typeface="Arial"/>
                        <a:buNone/>
                      </a:pPr>
                      <a:endParaRPr sz="600" u="none" strike="noStrike" cap="none">
                        <a:solidFill>
                          <a:schemeClr val="lt1"/>
                        </a:solidFill>
                        <a:latin typeface="Arial"/>
                        <a:ea typeface="Arial"/>
                        <a:cs typeface="Arial"/>
                        <a:sym typeface="Arial"/>
                      </a:endParaRPr>
                    </a:p>
                  </a:txBody>
                  <a:tcPr marL="91450" marR="91450" marT="34300" marB="34300" anchor="ctr">
                    <a:lnL w="9525" cap="flat" cmpd="sng">
                      <a:solidFill>
                        <a:srgbClr val="FADBDE"/>
                      </a:solidFill>
                      <a:prstDash val="solid"/>
                      <a:round/>
                      <a:headEnd type="none" w="sm" len="sm"/>
                      <a:tailEnd type="none" w="sm" len="sm"/>
                    </a:lnL>
                  </a:tcPr>
                </a:tc>
                <a:extLst>
                  <a:ext uri="{0D108BD9-81ED-4DB2-BD59-A6C34878D82A}">
                    <a16:rowId xmlns:a16="http://schemas.microsoft.com/office/drawing/2014/main" val="10012"/>
                  </a:ext>
                </a:extLst>
              </a:tr>
            </a:tbl>
          </a:graphicData>
        </a:graphic>
      </p:graphicFrame>
      <p:sp>
        <p:nvSpPr>
          <p:cNvPr id="601" name="Google Shape;601;p43"/>
          <p:cNvSpPr txBox="1">
            <a:spLocks noGrp="1"/>
          </p:cNvSpPr>
          <p:nvPr>
            <p:ph type="body" idx="1"/>
          </p:nvPr>
        </p:nvSpPr>
        <p:spPr>
          <a:xfrm>
            <a:off x="462830" y="856348"/>
            <a:ext cx="8223971" cy="471488"/>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400"/>
              </a:spcBef>
              <a:spcAft>
                <a:spcPts val="0"/>
              </a:spcAft>
              <a:buSzPts val="2000"/>
              <a:buNone/>
              <a:defRPr sz="2000">
                <a:solidFill>
                  <a:schemeClr val="dk2"/>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602" name="Google Shape;602;p43"/>
          <p:cNvSpPr txBox="1">
            <a:spLocks noGrp="1"/>
          </p:cNvSpPr>
          <p:nvPr>
            <p:ph type="body" idx="2"/>
          </p:nvPr>
        </p:nvSpPr>
        <p:spPr>
          <a:xfrm>
            <a:off x="480291" y="1575486"/>
            <a:ext cx="652412" cy="19050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60"/>
              </a:spcBef>
              <a:spcAft>
                <a:spcPts val="0"/>
              </a:spcAft>
              <a:buSzPts val="800"/>
              <a:buNone/>
              <a:defRPr sz="800">
                <a:solidFill>
                  <a:schemeClr val="lt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603" name="Google Shape;603;p43"/>
          <p:cNvSpPr txBox="1">
            <a:spLocks noGrp="1"/>
          </p:cNvSpPr>
          <p:nvPr>
            <p:ph type="body" idx="3"/>
          </p:nvPr>
        </p:nvSpPr>
        <p:spPr>
          <a:xfrm>
            <a:off x="480291" y="1815054"/>
            <a:ext cx="720436" cy="18288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60"/>
              </a:spcBef>
              <a:spcAft>
                <a:spcPts val="0"/>
              </a:spcAft>
              <a:buSzPts val="800"/>
              <a:buNone/>
              <a:defRPr sz="800">
                <a:solidFill>
                  <a:schemeClr val="lt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604" name="Google Shape;604;p43"/>
          <p:cNvSpPr txBox="1">
            <a:spLocks noGrp="1"/>
          </p:cNvSpPr>
          <p:nvPr>
            <p:ph type="body" idx="4"/>
          </p:nvPr>
        </p:nvSpPr>
        <p:spPr>
          <a:xfrm>
            <a:off x="480291" y="2038256"/>
            <a:ext cx="720436" cy="18288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60"/>
              </a:spcBef>
              <a:spcAft>
                <a:spcPts val="0"/>
              </a:spcAft>
              <a:buSzPts val="800"/>
              <a:buNone/>
              <a:defRPr sz="800">
                <a:solidFill>
                  <a:schemeClr val="lt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605" name="Google Shape;605;p43"/>
          <p:cNvSpPr txBox="1">
            <a:spLocks noGrp="1"/>
          </p:cNvSpPr>
          <p:nvPr>
            <p:ph type="body" idx="5"/>
          </p:nvPr>
        </p:nvSpPr>
        <p:spPr>
          <a:xfrm>
            <a:off x="480291" y="2261458"/>
            <a:ext cx="720436" cy="18288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60"/>
              </a:spcBef>
              <a:spcAft>
                <a:spcPts val="0"/>
              </a:spcAft>
              <a:buSzPts val="800"/>
              <a:buNone/>
              <a:defRPr sz="800">
                <a:solidFill>
                  <a:schemeClr val="lt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606" name="Google Shape;606;p43"/>
          <p:cNvSpPr txBox="1">
            <a:spLocks noGrp="1"/>
          </p:cNvSpPr>
          <p:nvPr>
            <p:ph type="body" idx="6"/>
          </p:nvPr>
        </p:nvSpPr>
        <p:spPr>
          <a:xfrm>
            <a:off x="480291" y="2484660"/>
            <a:ext cx="720436" cy="18288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60"/>
              </a:spcBef>
              <a:spcAft>
                <a:spcPts val="0"/>
              </a:spcAft>
              <a:buSzPts val="800"/>
              <a:buNone/>
              <a:defRPr sz="800">
                <a:solidFill>
                  <a:schemeClr val="lt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607" name="Google Shape;607;p43"/>
          <p:cNvSpPr txBox="1">
            <a:spLocks noGrp="1"/>
          </p:cNvSpPr>
          <p:nvPr>
            <p:ph type="body" idx="7"/>
          </p:nvPr>
        </p:nvSpPr>
        <p:spPr>
          <a:xfrm>
            <a:off x="480291" y="2707862"/>
            <a:ext cx="720436" cy="182880"/>
          </a:xfrm>
          <a:prstGeom prst="rect">
            <a:avLst/>
          </a:prstGeom>
          <a:noFill/>
          <a:ln>
            <a:noFill/>
          </a:ln>
        </p:spPr>
        <p:txBody>
          <a:bodyPr spcFirstLastPara="1" wrap="square" lIns="91425" tIns="45700" rIns="91425" bIns="45700" anchor="t" anchorCtr="0">
            <a:normAutofit/>
          </a:bodyPr>
          <a:lstStyle>
            <a:lvl1pPr marL="457200" marR="0" lvl="0" indent="-228600" algn="l">
              <a:lnSpc>
                <a:spcPct val="100000"/>
              </a:lnSpc>
              <a:spcBef>
                <a:spcPts val="160"/>
              </a:spcBef>
              <a:spcAft>
                <a:spcPts val="0"/>
              </a:spcAft>
              <a:buClr>
                <a:schemeClr val="accent2"/>
              </a:buClr>
              <a:buSzPts val="800"/>
              <a:buFont typeface="Noto Sans Symbols"/>
              <a:buNone/>
              <a:defRPr sz="800">
                <a:solidFill>
                  <a:schemeClr val="lt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608" name="Google Shape;608;p43"/>
          <p:cNvSpPr txBox="1">
            <a:spLocks noGrp="1"/>
          </p:cNvSpPr>
          <p:nvPr>
            <p:ph type="body" idx="8"/>
          </p:nvPr>
        </p:nvSpPr>
        <p:spPr>
          <a:xfrm>
            <a:off x="480291" y="2931064"/>
            <a:ext cx="720436" cy="182880"/>
          </a:xfrm>
          <a:prstGeom prst="rect">
            <a:avLst/>
          </a:prstGeom>
          <a:noFill/>
          <a:ln>
            <a:noFill/>
          </a:ln>
        </p:spPr>
        <p:txBody>
          <a:bodyPr spcFirstLastPara="1" wrap="square" lIns="91425" tIns="45700" rIns="91425" bIns="45700" anchor="t" anchorCtr="0">
            <a:normAutofit/>
          </a:bodyPr>
          <a:lstStyle>
            <a:lvl1pPr marL="457200" marR="0" lvl="0" indent="-228600" algn="l">
              <a:lnSpc>
                <a:spcPct val="100000"/>
              </a:lnSpc>
              <a:spcBef>
                <a:spcPts val="160"/>
              </a:spcBef>
              <a:spcAft>
                <a:spcPts val="0"/>
              </a:spcAft>
              <a:buClr>
                <a:schemeClr val="accent2"/>
              </a:buClr>
              <a:buSzPts val="800"/>
              <a:buFont typeface="Noto Sans Symbols"/>
              <a:buNone/>
              <a:defRPr sz="800">
                <a:solidFill>
                  <a:schemeClr val="lt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609" name="Google Shape;609;p43"/>
          <p:cNvSpPr txBox="1">
            <a:spLocks noGrp="1"/>
          </p:cNvSpPr>
          <p:nvPr>
            <p:ph type="body" idx="9"/>
          </p:nvPr>
        </p:nvSpPr>
        <p:spPr>
          <a:xfrm>
            <a:off x="480291" y="3154266"/>
            <a:ext cx="720436" cy="182880"/>
          </a:xfrm>
          <a:prstGeom prst="rect">
            <a:avLst/>
          </a:prstGeom>
          <a:noFill/>
          <a:ln>
            <a:noFill/>
          </a:ln>
        </p:spPr>
        <p:txBody>
          <a:bodyPr spcFirstLastPara="1" wrap="square" lIns="91425" tIns="45700" rIns="91425" bIns="45700" anchor="t" anchorCtr="0">
            <a:normAutofit/>
          </a:bodyPr>
          <a:lstStyle>
            <a:lvl1pPr marL="457200" marR="0" lvl="0" indent="-228600" algn="l">
              <a:lnSpc>
                <a:spcPct val="100000"/>
              </a:lnSpc>
              <a:spcBef>
                <a:spcPts val="160"/>
              </a:spcBef>
              <a:spcAft>
                <a:spcPts val="0"/>
              </a:spcAft>
              <a:buClr>
                <a:schemeClr val="accent2"/>
              </a:buClr>
              <a:buSzPts val="800"/>
              <a:buFont typeface="Noto Sans Symbols"/>
              <a:buNone/>
              <a:defRPr sz="800">
                <a:solidFill>
                  <a:schemeClr val="lt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610" name="Google Shape;610;p43"/>
          <p:cNvSpPr txBox="1">
            <a:spLocks noGrp="1"/>
          </p:cNvSpPr>
          <p:nvPr>
            <p:ph type="body" idx="13"/>
          </p:nvPr>
        </p:nvSpPr>
        <p:spPr>
          <a:xfrm>
            <a:off x="480291" y="3377468"/>
            <a:ext cx="720436" cy="182880"/>
          </a:xfrm>
          <a:prstGeom prst="rect">
            <a:avLst/>
          </a:prstGeom>
          <a:noFill/>
          <a:ln>
            <a:noFill/>
          </a:ln>
        </p:spPr>
        <p:txBody>
          <a:bodyPr spcFirstLastPara="1" wrap="square" lIns="91425" tIns="45700" rIns="91425" bIns="45700" anchor="t" anchorCtr="0">
            <a:normAutofit/>
          </a:bodyPr>
          <a:lstStyle>
            <a:lvl1pPr marL="457200" marR="0" lvl="0" indent="-228600" algn="l">
              <a:lnSpc>
                <a:spcPct val="100000"/>
              </a:lnSpc>
              <a:spcBef>
                <a:spcPts val="160"/>
              </a:spcBef>
              <a:spcAft>
                <a:spcPts val="0"/>
              </a:spcAft>
              <a:buClr>
                <a:schemeClr val="accent2"/>
              </a:buClr>
              <a:buSzPts val="800"/>
              <a:buFont typeface="Noto Sans Symbols"/>
              <a:buNone/>
              <a:defRPr sz="800">
                <a:solidFill>
                  <a:schemeClr val="lt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611" name="Google Shape;611;p43"/>
          <p:cNvSpPr txBox="1">
            <a:spLocks noGrp="1"/>
          </p:cNvSpPr>
          <p:nvPr>
            <p:ph type="body" idx="14"/>
          </p:nvPr>
        </p:nvSpPr>
        <p:spPr>
          <a:xfrm>
            <a:off x="480291" y="3600670"/>
            <a:ext cx="720436" cy="182880"/>
          </a:xfrm>
          <a:prstGeom prst="rect">
            <a:avLst/>
          </a:prstGeom>
          <a:noFill/>
          <a:ln>
            <a:noFill/>
          </a:ln>
        </p:spPr>
        <p:txBody>
          <a:bodyPr spcFirstLastPara="1" wrap="square" lIns="91425" tIns="45700" rIns="91425" bIns="45700" anchor="t" anchorCtr="0">
            <a:normAutofit/>
          </a:bodyPr>
          <a:lstStyle>
            <a:lvl1pPr marL="457200" marR="0" lvl="0" indent="-228600" algn="l">
              <a:lnSpc>
                <a:spcPct val="100000"/>
              </a:lnSpc>
              <a:spcBef>
                <a:spcPts val="160"/>
              </a:spcBef>
              <a:spcAft>
                <a:spcPts val="0"/>
              </a:spcAft>
              <a:buClr>
                <a:schemeClr val="accent2"/>
              </a:buClr>
              <a:buSzPts val="800"/>
              <a:buFont typeface="Noto Sans Symbols"/>
              <a:buNone/>
              <a:defRPr sz="800">
                <a:solidFill>
                  <a:schemeClr val="lt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612" name="Google Shape;612;p43"/>
          <p:cNvSpPr txBox="1">
            <a:spLocks noGrp="1"/>
          </p:cNvSpPr>
          <p:nvPr>
            <p:ph type="body" idx="15"/>
          </p:nvPr>
        </p:nvSpPr>
        <p:spPr>
          <a:xfrm>
            <a:off x="480291" y="3823872"/>
            <a:ext cx="720436" cy="182880"/>
          </a:xfrm>
          <a:prstGeom prst="rect">
            <a:avLst/>
          </a:prstGeom>
          <a:noFill/>
          <a:ln>
            <a:noFill/>
          </a:ln>
        </p:spPr>
        <p:txBody>
          <a:bodyPr spcFirstLastPara="1" wrap="square" lIns="91425" tIns="45700" rIns="91425" bIns="45700" anchor="t" anchorCtr="0">
            <a:normAutofit/>
          </a:bodyPr>
          <a:lstStyle>
            <a:lvl1pPr marL="457200" marR="0" lvl="0" indent="-228600" algn="l">
              <a:lnSpc>
                <a:spcPct val="100000"/>
              </a:lnSpc>
              <a:spcBef>
                <a:spcPts val="160"/>
              </a:spcBef>
              <a:spcAft>
                <a:spcPts val="0"/>
              </a:spcAft>
              <a:buClr>
                <a:schemeClr val="accent2"/>
              </a:buClr>
              <a:buSzPts val="800"/>
              <a:buFont typeface="Noto Sans Symbols"/>
              <a:buNone/>
              <a:defRPr sz="800">
                <a:solidFill>
                  <a:schemeClr val="lt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613" name="Google Shape;613;p43"/>
          <p:cNvSpPr txBox="1">
            <a:spLocks noGrp="1"/>
          </p:cNvSpPr>
          <p:nvPr>
            <p:ph type="body" idx="16"/>
          </p:nvPr>
        </p:nvSpPr>
        <p:spPr>
          <a:xfrm>
            <a:off x="480291" y="4047074"/>
            <a:ext cx="720436" cy="182880"/>
          </a:xfrm>
          <a:prstGeom prst="rect">
            <a:avLst/>
          </a:prstGeom>
          <a:noFill/>
          <a:ln>
            <a:noFill/>
          </a:ln>
        </p:spPr>
        <p:txBody>
          <a:bodyPr spcFirstLastPara="1" wrap="square" lIns="91425" tIns="45700" rIns="91425" bIns="45700" anchor="t" anchorCtr="0">
            <a:normAutofit/>
          </a:bodyPr>
          <a:lstStyle>
            <a:lvl1pPr marL="457200" marR="0" lvl="0" indent="-228600" algn="l">
              <a:lnSpc>
                <a:spcPct val="100000"/>
              </a:lnSpc>
              <a:spcBef>
                <a:spcPts val="160"/>
              </a:spcBef>
              <a:spcAft>
                <a:spcPts val="0"/>
              </a:spcAft>
              <a:buClr>
                <a:schemeClr val="accent2"/>
              </a:buClr>
              <a:buSzPts val="800"/>
              <a:buFont typeface="Noto Sans Symbols"/>
              <a:buNone/>
              <a:defRPr sz="800">
                <a:solidFill>
                  <a:schemeClr val="lt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614" name="Google Shape;614;p43"/>
          <p:cNvSpPr txBox="1">
            <a:spLocks noGrp="1"/>
          </p:cNvSpPr>
          <p:nvPr>
            <p:ph type="body" idx="17"/>
          </p:nvPr>
        </p:nvSpPr>
        <p:spPr>
          <a:xfrm>
            <a:off x="480291" y="4270275"/>
            <a:ext cx="720436" cy="182880"/>
          </a:xfrm>
          <a:prstGeom prst="rect">
            <a:avLst/>
          </a:prstGeom>
          <a:noFill/>
          <a:ln>
            <a:noFill/>
          </a:ln>
        </p:spPr>
        <p:txBody>
          <a:bodyPr spcFirstLastPara="1" wrap="square" lIns="91425" tIns="45700" rIns="91425" bIns="45700" anchor="t" anchorCtr="0">
            <a:normAutofit/>
          </a:bodyPr>
          <a:lstStyle>
            <a:lvl1pPr marL="457200" marR="0" lvl="0" indent="-228600" algn="l">
              <a:lnSpc>
                <a:spcPct val="100000"/>
              </a:lnSpc>
              <a:spcBef>
                <a:spcPts val="160"/>
              </a:spcBef>
              <a:spcAft>
                <a:spcPts val="0"/>
              </a:spcAft>
              <a:buClr>
                <a:schemeClr val="accent2"/>
              </a:buClr>
              <a:buSzPts val="800"/>
              <a:buFont typeface="Noto Sans Symbols"/>
              <a:buNone/>
              <a:defRPr sz="800">
                <a:solidFill>
                  <a:schemeClr val="lt1"/>
                </a:solidFill>
                <a:latin typeface="Arial"/>
                <a:ea typeface="Arial"/>
                <a:cs typeface="Arial"/>
                <a:sym typeface="Arial"/>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00"/>
                                        </p:tgtEl>
                                        <p:attrNameLst>
                                          <p:attrName>style.visibility</p:attrName>
                                        </p:attrNameLst>
                                      </p:cBhvr>
                                      <p:to>
                                        <p:strVal val="visible"/>
                                      </p:to>
                                    </p:set>
                                    <p:animEffect transition="in" filter="fade">
                                      <p:cBhvr>
                                        <p:cTn id="7" dur="500"/>
                                        <p:tgtEl>
                                          <p:spTgt spid="6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Icons">
  <p:cSld name="Icons">
    <p:spTree>
      <p:nvGrpSpPr>
        <p:cNvPr id="1" name="Shape 615"/>
        <p:cNvGrpSpPr/>
        <p:nvPr/>
      </p:nvGrpSpPr>
      <p:grpSpPr>
        <a:xfrm>
          <a:off x="0" y="0"/>
          <a:ext cx="0" cy="0"/>
          <a:chOff x="0" y="0"/>
          <a:chExt cx="0" cy="0"/>
        </a:xfrm>
      </p:grpSpPr>
      <p:sp>
        <p:nvSpPr>
          <p:cNvPr id="616" name="Google Shape;616;p44"/>
          <p:cNvSpPr txBox="1">
            <a:spLocks noGrp="1"/>
          </p:cNvSpPr>
          <p:nvPr>
            <p:ph type="title"/>
          </p:nvPr>
        </p:nvSpPr>
        <p:spPr>
          <a:xfrm>
            <a:off x="457200" y="205978"/>
            <a:ext cx="8229600" cy="79504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7" name="Google Shape;617;p44"/>
          <p:cNvSpPr txBox="1">
            <a:spLocks noGrp="1"/>
          </p:cNvSpPr>
          <p:nvPr>
            <p:ph type="ftr" idx="11"/>
          </p:nvPr>
        </p:nvSpPr>
        <p:spPr>
          <a:xfrm>
            <a:off x="457200" y="4668182"/>
            <a:ext cx="3171637" cy="163659"/>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8" name="Google Shape;618;p44"/>
          <p:cNvSpPr txBox="1">
            <a:spLocks noGrp="1"/>
          </p:cNvSpPr>
          <p:nvPr>
            <p:ph type="sldNum" idx="12"/>
          </p:nvPr>
        </p:nvSpPr>
        <p:spPr>
          <a:xfrm>
            <a:off x="8484446" y="4599171"/>
            <a:ext cx="324663" cy="238385"/>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grpSp>
        <p:nvGrpSpPr>
          <p:cNvPr id="619" name="Google Shape;619;p44"/>
          <p:cNvGrpSpPr/>
          <p:nvPr/>
        </p:nvGrpSpPr>
        <p:grpSpPr>
          <a:xfrm>
            <a:off x="538840" y="1270143"/>
            <a:ext cx="637968" cy="3364806"/>
            <a:chOff x="457201" y="1161291"/>
            <a:chExt cx="637968" cy="3364806"/>
          </a:xfrm>
        </p:grpSpPr>
        <p:sp>
          <p:nvSpPr>
            <p:cNvPr id="620" name="Google Shape;620;p44"/>
            <p:cNvSpPr/>
            <p:nvPr/>
          </p:nvSpPr>
          <p:spPr>
            <a:xfrm>
              <a:off x="457201" y="1161291"/>
              <a:ext cx="637968" cy="639339"/>
            </a:xfrm>
            <a:prstGeom prst="ellipse">
              <a:avLst/>
            </a:prstGeom>
            <a:solidFill>
              <a:srgbClr val="255B6B">
                <a:alpha val="83921"/>
              </a:srgb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sp>
          <p:nvSpPr>
            <p:cNvPr id="621" name="Google Shape;621;p44"/>
            <p:cNvSpPr/>
            <p:nvPr/>
          </p:nvSpPr>
          <p:spPr>
            <a:xfrm>
              <a:off x="457201" y="1825154"/>
              <a:ext cx="637968" cy="640080"/>
            </a:xfrm>
            <a:prstGeom prst="ellipse">
              <a:avLst/>
            </a:prstGeom>
            <a:solidFill>
              <a:schemeClr val="accent1">
                <a:alpha val="83921"/>
              </a:scheme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sp>
          <p:nvSpPr>
            <p:cNvPr id="622" name="Google Shape;622;p44"/>
            <p:cNvSpPr/>
            <p:nvPr/>
          </p:nvSpPr>
          <p:spPr>
            <a:xfrm>
              <a:off x="457201" y="2512108"/>
              <a:ext cx="637968" cy="640080"/>
            </a:xfrm>
            <a:prstGeom prst="ellipse">
              <a:avLst/>
            </a:prstGeom>
            <a:solidFill>
              <a:schemeClr val="accent3">
                <a:alpha val="83921"/>
              </a:scheme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sp>
          <p:nvSpPr>
            <p:cNvPr id="623" name="Google Shape;623;p44"/>
            <p:cNvSpPr/>
            <p:nvPr/>
          </p:nvSpPr>
          <p:spPr>
            <a:xfrm>
              <a:off x="457201" y="3193290"/>
              <a:ext cx="637968" cy="640080"/>
            </a:xfrm>
            <a:prstGeom prst="ellipse">
              <a:avLst/>
            </a:prstGeom>
            <a:solidFill>
              <a:schemeClr val="accent4">
                <a:alpha val="83921"/>
              </a:scheme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sp>
          <p:nvSpPr>
            <p:cNvPr id="624" name="Google Shape;624;p44"/>
            <p:cNvSpPr/>
            <p:nvPr/>
          </p:nvSpPr>
          <p:spPr>
            <a:xfrm>
              <a:off x="457201" y="3886017"/>
              <a:ext cx="637968" cy="640080"/>
            </a:xfrm>
            <a:prstGeom prst="ellipse">
              <a:avLst/>
            </a:prstGeom>
            <a:solidFill>
              <a:schemeClr val="accent6">
                <a:alpha val="83921"/>
              </a:scheme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grpSp>
      <p:grpSp>
        <p:nvGrpSpPr>
          <p:cNvPr id="625" name="Google Shape;625;p44"/>
          <p:cNvGrpSpPr/>
          <p:nvPr/>
        </p:nvGrpSpPr>
        <p:grpSpPr>
          <a:xfrm>
            <a:off x="1211579" y="1270142"/>
            <a:ext cx="637968" cy="3364807"/>
            <a:chOff x="1347644" y="1161290"/>
            <a:chExt cx="637968" cy="3364807"/>
          </a:xfrm>
        </p:grpSpPr>
        <p:sp>
          <p:nvSpPr>
            <p:cNvPr id="626" name="Google Shape;626;p44"/>
            <p:cNvSpPr/>
            <p:nvPr/>
          </p:nvSpPr>
          <p:spPr>
            <a:xfrm>
              <a:off x="1347644" y="1161290"/>
              <a:ext cx="637968" cy="640080"/>
            </a:xfrm>
            <a:prstGeom prst="ellipse">
              <a:avLst/>
            </a:prstGeom>
            <a:solidFill>
              <a:srgbClr val="255B6B">
                <a:alpha val="83921"/>
              </a:srgb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sp>
          <p:nvSpPr>
            <p:cNvPr id="627" name="Google Shape;627;p44"/>
            <p:cNvSpPr/>
            <p:nvPr/>
          </p:nvSpPr>
          <p:spPr>
            <a:xfrm>
              <a:off x="1347644" y="1825154"/>
              <a:ext cx="637968" cy="640080"/>
            </a:xfrm>
            <a:prstGeom prst="ellipse">
              <a:avLst/>
            </a:prstGeom>
            <a:solidFill>
              <a:schemeClr val="accent1">
                <a:alpha val="83921"/>
              </a:scheme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sp>
          <p:nvSpPr>
            <p:cNvPr id="628" name="Google Shape;628;p44"/>
            <p:cNvSpPr/>
            <p:nvPr/>
          </p:nvSpPr>
          <p:spPr>
            <a:xfrm>
              <a:off x="1347644" y="2512108"/>
              <a:ext cx="637968" cy="640080"/>
            </a:xfrm>
            <a:prstGeom prst="ellipse">
              <a:avLst/>
            </a:prstGeom>
            <a:solidFill>
              <a:schemeClr val="accent3">
                <a:alpha val="83921"/>
              </a:scheme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sp>
          <p:nvSpPr>
            <p:cNvPr id="629" name="Google Shape;629;p44"/>
            <p:cNvSpPr/>
            <p:nvPr/>
          </p:nvSpPr>
          <p:spPr>
            <a:xfrm>
              <a:off x="1347644" y="3193290"/>
              <a:ext cx="637968" cy="640080"/>
            </a:xfrm>
            <a:prstGeom prst="ellipse">
              <a:avLst/>
            </a:prstGeom>
            <a:solidFill>
              <a:schemeClr val="accent4">
                <a:alpha val="83921"/>
              </a:scheme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sp>
          <p:nvSpPr>
            <p:cNvPr id="630" name="Google Shape;630;p44"/>
            <p:cNvSpPr/>
            <p:nvPr/>
          </p:nvSpPr>
          <p:spPr>
            <a:xfrm>
              <a:off x="1347644" y="3886017"/>
              <a:ext cx="637968" cy="640080"/>
            </a:xfrm>
            <a:prstGeom prst="ellipse">
              <a:avLst/>
            </a:prstGeom>
            <a:solidFill>
              <a:schemeClr val="accent6">
                <a:alpha val="83921"/>
              </a:scheme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grpSp>
      <p:grpSp>
        <p:nvGrpSpPr>
          <p:cNvPr id="631" name="Google Shape;631;p44"/>
          <p:cNvGrpSpPr/>
          <p:nvPr/>
        </p:nvGrpSpPr>
        <p:grpSpPr>
          <a:xfrm>
            <a:off x="1882866" y="1270143"/>
            <a:ext cx="637968" cy="3364807"/>
            <a:chOff x="1347644" y="1161290"/>
            <a:chExt cx="637968" cy="3364807"/>
          </a:xfrm>
        </p:grpSpPr>
        <p:sp>
          <p:nvSpPr>
            <p:cNvPr id="632" name="Google Shape;632;p44"/>
            <p:cNvSpPr/>
            <p:nvPr/>
          </p:nvSpPr>
          <p:spPr>
            <a:xfrm>
              <a:off x="1347644" y="1161290"/>
              <a:ext cx="637968" cy="640080"/>
            </a:xfrm>
            <a:prstGeom prst="ellipse">
              <a:avLst/>
            </a:prstGeom>
            <a:solidFill>
              <a:srgbClr val="255B6B">
                <a:alpha val="83921"/>
              </a:srgb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sp>
          <p:nvSpPr>
            <p:cNvPr id="633" name="Google Shape;633;p44"/>
            <p:cNvSpPr/>
            <p:nvPr/>
          </p:nvSpPr>
          <p:spPr>
            <a:xfrm>
              <a:off x="1347644" y="1825154"/>
              <a:ext cx="637968" cy="640080"/>
            </a:xfrm>
            <a:prstGeom prst="ellipse">
              <a:avLst/>
            </a:prstGeom>
            <a:solidFill>
              <a:schemeClr val="accent1">
                <a:alpha val="83921"/>
              </a:scheme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sp>
          <p:nvSpPr>
            <p:cNvPr id="634" name="Google Shape;634;p44"/>
            <p:cNvSpPr/>
            <p:nvPr/>
          </p:nvSpPr>
          <p:spPr>
            <a:xfrm>
              <a:off x="1347644" y="2512108"/>
              <a:ext cx="637968" cy="640080"/>
            </a:xfrm>
            <a:prstGeom prst="ellipse">
              <a:avLst/>
            </a:prstGeom>
            <a:solidFill>
              <a:schemeClr val="accent3">
                <a:alpha val="83921"/>
              </a:scheme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sp>
          <p:nvSpPr>
            <p:cNvPr id="635" name="Google Shape;635;p44"/>
            <p:cNvSpPr/>
            <p:nvPr/>
          </p:nvSpPr>
          <p:spPr>
            <a:xfrm>
              <a:off x="1347644" y="3193290"/>
              <a:ext cx="637968" cy="640080"/>
            </a:xfrm>
            <a:prstGeom prst="ellipse">
              <a:avLst/>
            </a:prstGeom>
            <a:solidFill>
              <a:schemeClr val="accent4">
                <a:alpha val="83921"/>
              </a:scheme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sp>
          <p:nvSpPr>
            <p:cNvPr id="636" name="Google Shape;636;p44"/>
            <p:cNvSpPr/>
            <p:nvPr/>
          </p:nvSpPr>
          <p:spPr>
            <a:xfrm>
              <a:off x="1347644" y="3886017"/>
              <a:ext cx="637968" cy="640080"/>
            </a:xfrm>
            <a:prstGeom prst="ellipse">
              <a:avLst/>
            </a:prstGeom>
            <a:solidFill>
              <a:schemeClr val="accent6">
                <a:alpha val="83921"/>
              </a:scheme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grpSp>
      <p:grpSp>
        <p:nvGrpSpPr>
          <p:cNvPr id="637" name="Google Shape;637;p44"/>
          <p:cNvGrpSpPr/>
          <p:nvPr/>
        </p:nvGrpSpPr>
        <p:grpSpPr>
          <a:xfrm>
            <a:off x="2558800" y="1270144"/>
            <a:ext cx="637968" cy="3364806"/>
            <a:chOff x="457201" y="1161291"/>
            <a:chExt cx="637968" cy="3364806"/>
          </a:xfrm>
        </p:grpSpPr>
        <p:sp>
          <p:nvSpPr>
            <p:cNvPr id="638" name="Google Shape;638;p44"/>
            <p:cNvSpPr/>
            <p:nvPr/>
          </p:nvSpPr>
          <p:spPr>
            <a:xfrm>
              <a:off x="457201" y="1161291"/>
              <a:ext cx="637968" cy="639339"/>
            </a:xfrm>
            <a:prstGeom prst="ellipse">
              <a:avLst/>
            </a:prstGeom>
            <a:solidFill>
              <a:srgbClr val="255B6B">
                <a:alpha val="83921"/>
              </a:srgb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sp>
          <p:nvSpPr>
            <p:cNvPr id="639" name="Google Shape;639;p44"/>
            <p:cNvSpPr/>
            <p:nvPr/>
          </p:nvSpPr>
          <p:spPr>
            <a:xfrm>
              <a:off x="457201" y="1825154"/>
              <a:ext cx="637968" cy="640080"/>
            </a:xfrm>
            <a:prstGeom prst="ellipse">
              <a:avLst/>
            </a:prstGeom>
            <a:solidFill>
              <a:schemeClr val="accent1">
                <a:alpha val="83921"/>
              </a:scheme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sp>
          <p:nvSpPr>
            <p:cNvPr id="640" name="Google Shape;640;p44"/>
            <p:cNvSpPr/>
            <p:nvPr/>
          </p:nvSpPr>
          <p:spPr>
            <a:xfrm>
              <a:off x="457201" y="2512108"/>
              <a:ext cx="637968" cy="640080"/>
            </a:xfrm>
            <a:prstGeom prst="ellipse">
              <a:avLst/>
            </a:prstGeom>
            <a:solidFill>
              <a:schemeClr val="accent3">
                <a:alpha val="83921"/>
              </a:scheme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sp>
          <p:nvSpPr>
            <p:cNvPr id="641" name="Google Shape;641;p44"/>
            <p:cNvSpPr/>
            <p:nvPr/>
          </p:nvSpPr>
          <p:spPr>
            <a:xfrm>
              <a:off x="457201" y="3193290"/>
              <a:ext cx="637968" cy="640080"/>
            </a:xfrm>
            <a:prstGeom prst="ellipse">
              <a:avLst/>
            </a:prstGeom>
            <a:solidFill>
              <a:schemeClr val="accent4">
                <a:alpha val="83921"/>
              </a:scheme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sp>
          <p:nvSpPr>
            <p:cNvPr id="642" name="Google Shape;642;p44"/>
            <p:cNvSpPr/>
            <p:nvPr/>
          </p:nvSpPr>
          <p:spPr>
            <a:xfrm>
              <a:off x="457201" y="3886017"/>
              <a:ext cx="637968" cy="640080"/>
            </a:xfrm>
            <a:prstGeom prst="ellipse">
              <a:avLst/>
            </a:prstGeom>
            <a:solidFill>
              <a:schemeClr val="accent6">
                <a:alpha val="83921"/>
              </a:scheme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grpSp>
      <p:grpSp>
        <p:nvGrpSpPr>
          <p:cNvPr id="643" name="Google Shape;643;p44"/>
          <p:cNvGrpSpPr/>
          <p:nvPr/>
        </p:nvGrpSpPr>
        <p:grpSpPr>
          <a:xfrm>
            <a:off x="3231539" y="1270143"/>
            <a:ext cx="637968" cy="3364807"/>
            <a:chOff x="1347644" y="1161290"/>
            <a:chExt cx="637968" cy="3364807"/>
          </a:xfrm>
        </p:grpSpPr>
        <p:sp>
          <p:nvSpPr>
            <p:cNvPr id="644" name="Google Shape;644;p44"/>
            <p:cNvSpPr/>
            <p:nvPr/>
          </p:nvSpPr>
          <p:spPr>
            <a:xfrm>
              <a:off x="1347644" y="1161290"/>
              <a:ext cx="637968" cy="640080"/>
            </a:xfrm>
            <a:prstGeom prst="ellipse">
              <a:avLst/>
            </a:prstGeom>
            <a:solidFill>
              <a:srgbClr val="255B6B">
                <a:alpha val="83921"/>
              </a:srgb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sp>
          <p:nvSpPr>
            <p:cNvPr id="645" name="Google Shape;645;p44"/>
            <p:cNvSpPr/>
            <p:nvPr/>
          </p:nvSpPr>
          <p:spPr>
            <a:xfrm>
              <a:off x="1347644" y="1825154"/>
              <a:ext cx="637968" cy="640080"/>
            </a:xfrm>
            <a:prstGeom prst="ellipse">
              <a:avLst/>
            </a:prstGeom>
            <a:solidFill>
              <a:schemeClr val="accent1">
                <a:alpha val="83921"/>
              </a:scheme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sp>
          <p:nvSpPr>
            <p:cNvPr id="646" name="Google Shape;646;p44"/>
            <p:cNvSpPr/>
            <p:nvPr/>
          </p:nvSpPr>
          <p:spPr>
            <a:xfrm>
              <a:off x="1347644" y="2512108"/>
              <a:ext cx="637968" cy="640080"/>
            </a:xfrm>
            <a:prstGeom prst="ellipse">
              <a:avLst/>
            </a:prstGeom>
            <a:solidFill>
              <a:schemeClr val="accent3">
                <a:alpha val="83921"/>
              </a:scheme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sp>
          <p:nvSpPr>
            <p:cNvPr id="647" name="Google Shape;647;p44"/>
            <p:cNvSpPr/>
            <p:nvPr/>
          </p:nvSpPr>
          <p:spPr>
            <a:xfrm>
              <a:off x="1347644" y="3193290"/>
              <a:ext cx="637968" cy="640080"/>
            </a:xfrm>
            <a:prstGeom prst="ellipse">
              <a:avLst/>
            </a:prstGeom>
            <a:solidFill>
              <a:schemeClr val="accent4">
                <a:alpha val="83921"/>
              </a:scheme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sp>
          <p:nvSpPr>
            <p:cNvPr id="648" name="Google Shape;648;p44"/>
            <p:cNvSpPr/>
            <p:nvPr/>
          </p:nvSpPr>
          <p:spPr>
            <a:xfrm>
              <a:off x="1347644" y="3886017"/>
              <a:ext cx="637968" cy="640080"/>
            </a:xfrm>
            <a:prstGeom prst="ellipse">
              <a:avLst/>
            </a:prstGeom>
            <a:solidFill>
              <a:schemeClr val="accent6">
                <a:alpha val="83921"/>
              </a:scheme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grpSp>
      <p:grpSp>
        <p:nvGrpSpPr>
          <p:cNvPr id="649" name="Google Shape;649;p44"/>
          <p:cNvGrpSpPr/>
          <p:nvPr/>
        </p:nvGrpSpPr>
        <p:grpSpPr>
          <a:xfrm>
            <a:off x="3902826" y="1270144"/>
            <a:ext cx="637968" cy="3364807"/>
            <a:chOff x="1347644" y="1161290"/>
            <a:chExt cx="637968" cy="3364807"/>
          </a:xfrm>
        </p:grpSpPr>
        <p:sp>
          <p:nvSpPr>
            <p:cNvPr id="650" name="Google Shape;650;p44"/>
            <p:cNvSpPr/>
            <p:nvPr/>
          </p:nvSpPr>
          <p:spPr>
            <a:xfrm>
              <a:off x="1347644" y="1161290"/>
              <a:ext cx="637968" cy="640080"/>
            </a:xfrm>
            <a:prstGeom prst="ellipse">
              <a:avLst/>
            </a:prstGeom>
            <a:solidFill>
              <a:srgbClr val="255B6B">
                <a:alpha val="83921"/>
              </a:srgb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sp>
          <p:nvSpPr>
            <p:cNvPr id="651" name="Google Shape;651;p44"/>
            <p:cNvSpPr/>
            <p:nvPr/>
          </p:nvSpPr>
          <p:spPr>
            <a:xfrm>
              <a:off x="1347644" y="1825154"/>
              <a:ext cx="637968" cy="640080"/>
            </a:xfrm>
            <a:prstGeom prst="ellipse">
              <a:avLst/>
            </a:prstGeom>
            <a:solidFill>
              <a:schemeClr val="accent1">
                <a:alpha val="83921"/>
              </a:scheme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sp>
          <p:nvSpPr>
            <p:cNvPr id="652" name="Google Shape;652;p44"/>
            <p:cNvSpPr/>
            <p:nvPr/>
          </p:nvSpPr>
          <p:spPr>
            <a:xfrm>
              <a:off x="1347644" y="2512108"/>
              <a:ext cx="637968" cy="640080"/>
            </a:xfrm>
            <a:prstGeom prst="ellipse">
              <a:avLst/>
            </a:prstGeom>
            <a:solidFill>
              <a:schemeClr val="accent3">
                <a:alpha val="83921"/>
              </a:scheme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sp>
          <p:nvSpPr>
            <p:cNvPr id="653" name="Google Shape;653;p44"/>
            <p:cNvSpPr/>
            <p:nvPr/>
          </p:nvSpPr>
          <p:spPr>
            <a:xfrm>
              <a:off x="1347644" y="3193290"/>
              <a:ext cx="637968" cy="640080"/>
            </a:xfrm>
            <a:prstGeom prst="ellipse">
              <a:avLst/>
            </a:prstGeom>
            <a:solidFill>
              <a:schemeClr val="accent4">
                <a:alpha val="83921"/>
              </a:scheme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sp>
          <p:nvSpPr>
            <p:cNvPr id="654" name="Google Shape;654;p44"/>
            <p:cNvSpPr/>
            <p:nvPr/>
          </p:nvSpPr>
          <p:spPr>
            <a:xfrm>
              <a:off x="1347644" y="3886017"/>
              <a:ext cx="637968" cy="640080"/>
            </a:xfrm>
            <a:prstGeom prst="ellipse">
              <a:avLst/>
            </a:prstGeom>
            <a:solidFill>
              <a:schemeClr val="accent6">
                <a:alpha val="83921"/>
              </a:scheme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grpSp>
      <p:grpSp>
        <p:nvGrpSpPr>
          <p:cNvPr id="655" name="Google Shape;655;p44"/>
          <p:cNvGrpSpPr/>
          <p:nvPr/>
        </p:nvGrpSpPr>
        <p:grpSpPr>
          <a:xfrm>
            <a:off x="4581731" y="1270142"/>
            <a:ext cx="637968" cy="3364806"/>
            <a:chOff x="457201" y="1161291"/>
            <a:chExt cx="637968" cy="3364806"/>
          </a:xfrm>
        </p:grpSpPr>
        <p:sp>
          <p:nvSpPr>
            <p:cNvPr id="656" name="Google Shape;656;p44"/>
            <p:cNvSpPr/>
            <p:nvPr/>
          </p:nvSpPr>
          <p:spPr>
            <a:xfrm>
              <a:off x="457201" y="1161291"/>
              <a:ext cx="637968" cy="639339"/>
            </a:xfrm>
            <a:prstGeom prst="ellipse">
              <a:avLst/>
            </a:prstGeom>
            <a:solidFill>
              <a:srgbClr val="255B6B">
                <a:alpha val="83921"/>
              </a:srgb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sp>
          <p:nvSpPr>
            <p:cNvPr id="657" name="Google Shape;657;p44"/>
            <p:cNvSpPr/>
            <p:nvPr/>
          </p:nvSpPr>
          <p:spPr>
            <a:xfrm>
              <a:off x="457201" y="1825154"/>
              <a:ext cx="637968" cy="640080"/>
            </a:xfrm>
            <a:prstGeom prst="ellipse">
              <a:avLst/>
            </a:prstGeom>
            <a:solidFill>
              <a:schemeClr val="accent1">
                <a:alpha val="83921"/>
              </a:scheme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sp>
          <p:nvSpPr>
            <p:cNvPr id="658" name="Google Shape;658;p44"/>
            <p:cNvSpPr/>
            <p:nvPr/>
          </p:nvSpPr>
          <p:spPr>
            <a:xfrm>
              <a:off x="457201" y="2512108"/>
              <a:ext cx="637968" cy="640080"/>
            </a:xfrm>
            <a:prstGeom prst="ellipse">
              <a:avLst/>
            </a:prstGeom>
            <a:solidFill>
              <a:schemeClr val="accent3">
                <a:alpha val="83921"/>
              </a:scheme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sp>
          <p:nvSpPr>
            <p:cNvPr id="659" name="Google Shape;659;p44"/>
            <p:cNvSpPr/>
            <p:nvPr/>
          </p:nvSpPr>
          <p:spPr>
            <a:xfrm>
              <a:off x="457201" y="3193290"/>
              <a:ext cx="637968" cy="640080"/>
            </a:xfrm>
            <a:prstGeom prst="ellipse">
              <a:avLst/>
            </a:prstGeom>
            <a:solidFill>
              <a:schemeClr val="accent4">
                <a:alpha val="83921"/>
              </a:scheme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sp>
          <p:nvSpPr>
            <p:cNvPr id="660" name="Google Shape;660;p44"/>
            <p:cNvSpPr/>
            <p:nvPr/>
          </p:nvSpPr>
          <p:spPr>
            <a:xfrm>
              <a:off x="457201" y="3886017"/>
              <a:ext cx="637968" cy="640080"/>
            </a:xfrm>
            <a:prstGeom prst="ellipse">
              <a:avLst/>
            </a:prstGeom>
            <a:solidFill>
              <a:schemeClr val="accent6">
                <a:alpha val="83921"/>
              </a:scheme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grpSp>
      <p:grpSp>
        <p:nvGrpSpPr>
          <p:cNvPr id="661" name="Google Shape;661;p44"/>
          <p:cNvGrpSpPr/>
          <p:nvPr/>
        </p:nvGrpSpPr>
        <p:grpSpPr>
          <a:xfrm>
            <a:off x="5254470" y="1270141"/>
            <a:ext cx="637968" cy="3364807"/>
            <a:chOff x="1347644" y="1161290"/>
            <a:chExt cx="637968" cy="3364807"/>
          </a:xfrm>
        </p:grpSpPr>
        <p:sp>
          <p:nvSpPr>
            <p:cNvPr id="662" name="Google Shape;662;p44"/>
            <p:cNvSpPr/>
            <p:nvPr/>
          </p:nvSpPr>
          <p:spPr>
            <a:xfrm>
              <a:off x="1347644" y="1161290"/>
              <a:ext cx="637968" cy="640080"/>
            </a:xfrm>
            <a:prstGeom prst="ellipse">
              <a:avLst/>
            </a:prstGeom>
            <a:solidFill>
              <a:srgbClr val="255B6B">
                <a:alpha val="83921"/>
              </a:srgb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sp>
          <p:nvSpPr>
            <p:cNvPr id="663" name="Google Shape;663;p44"/>
            <p:cNvSpPr/>
            <p:nvPr/>
          </p:nvSpPr>
          <p:spPr>
            <a:xfrm>
              <a:off x="1347644" y="1825154"/>
              <a:ext cx="637968" cy="640080"/>
            </a:xfrm>
            <a:prstGeom prst="ellipse">
              <a:avLst/>
            </a:prstGeom>
            <a:solidFill>
              <a:schemeClr val="accent1">
                <a:alpha val="83921"/>
              </a:scheme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sp>
          <p:nvSpPr>
            <p:cNvPr id="664" name="Google Shape;664;p44"/>
            <p:cNvSpPr/>
            <p:nvPr/>
          </p:nvSpPr>
          <p:spPr>
            <a:xfrm>
              <a:off x="1347644" y="2512108"/>
              <a:ext cx="637968" cy="640080"/>
            </a:xfrm>
            <a:prstGeom prst="ellipse">
              <a:avLst/>
            </a:prstGeom>
            <a:solidFill>
              <a:schemeClr val="accent3">
                <a:alpha val="83921"/>
              </a:scheme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sp>
          <p:nvSpPr>
            <p:cNvPr id="665" name="Google Shape;665;p44"/>
            <p:cNvSpPr/>
            <p:nvPr/>
          </p:nvSpPr>
          <p:spPr>
            <a:xfrm>
              <a:off x="1347644" y="3193290"/>
              <a:ext cx="637968" cy="640080"/>
            </a:xfrm>
            <a:prstGeom prst="ellipse">
              <a:avLst/>
            </a:prstGeom>
            <a:solidFill>
              <a:schemeClr val="accent4">
                <a:alpha val="83921"/>
              </a:scheme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sp>
          <p:nvSpPr>
            <p:cNvPr id="666" name="Google Shape;666;p44"/>
            <p:cNvSpPr/>
            <p:nvPr/>
          </p:nvSpPr>
          <p:spPr>
            <a:xfrm>
              <a:off x="1347644" y="3886017"/>
              <a:ext cx="637968" cy="640080"/>
            </a:xfrm>
            <a:prstGeom prst="ellipse">
              <a:avLst/>
            </a:prstGeom>
            <a:solidFill>
              <a:schemeClr val="accent6">
                <a:alpha val="83921"/>
              </a:scheme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grpSp>
      <p:grpSp>
        <p:nvGrpSpPr>
          <p:cNvPr id="667" name="Google Shape;667;p44"/>
          <p:cNvGrpSpPr/>
          <p:nvPr/>
        </p:nvGrpSpPr>
        <p:grpSpPr>
          <a:xfrm>
            <a:off x="5925757" y="1270142"/>
            <a:ext cx="637968" cy="3364807"/>
            <a:chOff x="1347644" y="1161290"/>
            <a:chExt cx="637968" cy="3364807"/>
          </a:xfrm>
        </p:grpSpPr>
        <p:sp>
          <p:nvSpPr>
            <p:cNvPr id="668" name="Google Shape;668;p44"/>
            <p:cNvSpPr/>
            <p:nvPr/>
          </p:nvSpPr>
          <p:spPr>
            <a:xfrm>
              <a:off x="1347644" y="1161290"/>
              <a:ext cx="637968" cy="640080"/>
            </a:xfrm>
            <a:prstGeom prst="ellipse">
              <a:avLst/>
            </a:prstGeom>
            <a:solidFill>
              <a:srgbClr val="255B6B">
                <a:alpha val="83921"/>
              </a:srgb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sp>
          <p:nvSpPr>
            <p:cNvPr id="669" name="Google Shape;669;p44"/>
            <p:cNvSpPr/>
            <p:nvPr/>
          </p:nvSpPr>
          <p:spPr>
            <a:xfrm>
              <a:off x="1347644" y="1825154"/>
              <a:ext cx="637968" cy="640080"/>
            </a:xfrm>
            <a:prstGeom prst="ellipse">
              <a:avLst/>
            </a:prstGeom>
            <a:solidFill>
              <a:schemeClr val="accent1">
                <a:alpha val="83921"/>
              </a:scheme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sp>
          <p:nvSpPr>
            <p:cNvPr id="670" name="Google Shape;670;p44"/>
            <p:cNvSpPr/>
            <p:nvPr/>
          </p:nvSpPr>
          <p:spPr>
            <a:xfrm>
              <a:off x="1347644" y="2512108"/>
              <a:ext cx="637968" cy="640080"/>
            </a:xfrm>
            <a:prstGeom prst="ellipse">
              <a:avLst/>
            </a:prstGeom>
            <a:solidFill>
              <a:schemeClr val="accent3">
                <a:alpha val="83921"/>
              </a:scheme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sp>
          <p:nvSpPr>
            <p:cNvPr id="671" name="Google Shape;671;p44"/>
            <p:cNvSpPr/>
            <p:nvPr/>
          </p:nvSpPr>
          <p:spPr>
            <a:xfrm>
              <a:off x="1347644" y="3193290"/>
              <a:ext cx="637968" cy="640080"/>
            </a:xfrm>
            <a:prstGeom prst="ellipse">
              <a:avLst/>
            </a:prstGeom>
            <a:solidFill>
              <a:schemeClr val="accent4">
                <a:alpha val="83921"/>
              </a:scheme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sp>
          <p:nvSpPr>
            <p:cNvPr id="672" name="Google Shape;672;p44"/>
            <p:cNvSpPr/>
            <p:nvPr/>
          </p:nvSpPr>
          <p:spPr>
            <a:xfrm>
              <a:off x="1347644" y="3886017"/>
              <a:ext cx="637968" cy="640080"/>
            </a:xfrm>
            <a:prstGeom prst="ellipse">
              <a:avLst/>
            </a:prstGeom>
            <a:solidFill>
              <a:schemeClr val="accent6">
                <a:alpha val="83921"/>
              </a:scheme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grpSp>
      <p:grpSp>
        <p:nvGrpSpPr>
          <p:cNvPr id="673" name="Google Shape;673;p44"/>
          <p:cNvGrpSpPr/>
          <p:nvPr/>
        </p:nvGrpSpPr>
        <p:grpSpPr>
          <a:xfrm>
            <a:off x="6604661" y="1270141"/>
            <a:ext cx="637968" cy="3364806"/>
            <a:chOff x="457201" y="1161291"/>
            <a:chExt cx="637968" cy="3364806"/>
          </a:xfrm>
        </p:grpSpPr>
        <p:sp>
          <p:nvSpPr>
            <p:cNvPr id="674" name="Google Shape;674;p44"/>
            <p:cNvSpPr/>
            <p:nvPr/>
          </p:nvSpPr>
          <p:spPr>
            <a:xfrm>
              <a:off x="457201" y="1161291"/>
              <a:ext cx="637968" cy="639339"/>
            </a:xfrm>
            <a:prstGeom prst="ellipse">
              <a:avLst/>
            </a:prstGeom>
            <a:solidFill>
              <a:srgbClr val="255B6B">
                <a:alpha val="83921"/>
              </a:srgb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sp>
          <p:nvSpPr>
            <p:cNvPr id="675" name="Google Shape;675;p44"/>
            <p:cNvSpPr/>
            <p:nvPr/>
          </p:nvSpPr>
          <p:spPr>
            <a:xfrm>
              <a:off x="457201" y="1825154"/>
              <a:ext cx="637968" cy="640080"/>
            </a:xfrm>
            <a:prstGeom prst="ellipse">
              <a:avLst/>
            </a:prstGeom>
            <a:solidFill>
              <a:schemeClr val="accent1">
                <a:alpha val="83921"/>
              </a:scheme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sp>
          <p:nvSpPr>
            <p:cNvPr id="676" name="Google Shape;676;p44"/>
            <p:cNvSpPr/>
            <p:nvPr/>
          </p:nvSpPr>
          <p:spPr>
            <a:xfrm>
              <a:off x="457201" y="2512108"/>
              <a:ext cx="637968" cy="640080"/>
            </a:xfrm>
            <a:prstGeom prst="ellipse">
              <a:avLst/>
            </a:prstGeom>
            <a:solidFill>
              <a:schemeClr val="accent3">
                <a:alpha val="83921"/>
              </a:scheme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sp>
          <p:nvSpPr>
            <p:cNvPr id="677" name="Google Shape;677;p44"/>
            <p:cNvSpPr/>
            <p:nvPr/>
          </p:nvSpPr>
          <p:spPr>
            <a:xfrm>
              <a:off x="457201" y="3193290"/>
              <a:ext cx="637968" cy="640080"/>
            </a:xfrm>
            <a:prstGeom prst="ellipse">
              <a:avLst/>
            </a:prstGeom>
            <a:solidFill>
              <a:schemeClr val="accent4">
                <a:alpha val="83921"/>
              </a:scheme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sp>
          <p:nvSpPr>
            <p:cNvPr id="678" name="Google Shape;678;p44"/>
            <p:cNvSpPr/>
            <p:nvPr/>
          </p:nvSpPr>
          <p:spPr>
            <a:xfrm>
              <a:off x="457201" y="3886017"/>
              <a:ext cx="637968" cy="640080"/>
            </a:xfrm>
            <a:prstGeom prst="ellipse">
              <a:avLst/>
            </a:prstGeom>
            <a:solidFill>
              <a:schemeClr val="accent6">
                <a:alpha val="83921"/>
              </a:scheme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grpSp>
      <p:grpSp>
        <p:nvGrpSpPr>
          <p:cNvPr id="679" name="Google Shape;679;p44"/>
          <p:cNvGrpSpPr/>
          <p:nvPr/>
        </p:nvGrpSpPr>
        <p:grpSpPr>
          <a:xfrm>
            <a:off x="7277400" y="1270140"/>
            <a:ext cx="637968" cy="3364807"/>
            <a:chOff x="1347644" y="1161290"/>
            <a:chExt cx="637968" cy="3364807"/>
          </a:xfrm>
        </p:grpSpPr>
        <p:sp>
          <p:nvSpPr>
            <p:cNvPr id="680" name="Google Shape;680;p44"/>
            <p:cNvSpPr/>
            <p:nvPr/>
          </p:nvSpPr>
          <p:spPr>
            <a:xfrm>
              <a:off x="1347644" y="1161290"/>
              <a:ext cx="637968" cy="640080"/>
            </a:xfrm>
            <a:prstGeom prst="ellipse">
              <a:avLst/>
            </a:prstGeom>
            <a:solidFill>
              <a:srgbClr val="255B6B">
                <a:alpha val="83921"/>
              </a:srgb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sp>
          <p:nvSpPr>
            <p:cNvPr id="681" name="Google Shape;681;p44"/>
            <p:cNvSpPr/>
            <p:nvPr/>
          </p:nvSpPr>
          <p:spPr>
            <a:xfrm>
              <a:off x="1347644" y="1825154"/>
              <a:ext cx="637968" cy="640080"/>
            </a:xfrm>
            <a:prstGeom prst="ellipse">
              <a:avLst/>
            </a:prstGeom>
            <a:solidFill>
              <a:schemeClr val="accent1">
                <a:alpha val="83921"/>
              </a:scheme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sp>
          <p:nvSpPr>
            <p:cNvPr id="682" name="Google Shape;682;p44"/>
            <p:cNvSpPr/>
            <p:nvPr/>
          </p:nvSpPr>
          <p:spPr>
            <a:xfrm>
              <a:off x="1347644" y="2512108"/>
              <a:ext cx="637968" cy="640080"/>
            </a:xfrm>
            <a:prstGeom prst="ellipse">
              <a:avLst/>
            </a:prstGeom>
            <a:solidFill>
              <a:schemeClr val="accent3">
                <a:alpha val="83921"/>
              </a:scheme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sp>
          <p:nvSpPr>
            <p:cNvPr id="683" name="Google Shape;683;p44"/>
            <p:cNvSpPr/>
            <p:nvPr/>
          </p:nvSpPr>
          <p:spPr>
            <a:xfrm>
              <a:off x="1347644" y="3193290"/>
              <a:ext cx="637968" cy="640080"/>
            </a:xfrm>
            <a:prstGeom prst="ellipse">
              <a:avLst/>
            </a:prstGeom>
            <a:solidFill>
              <a:schemeClr val="accent4">
                <a:alpha val="83921"/>
              </a:scheme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sp>
          <p:nvSpPr>
            <p:cNvPr id="684" name="Google Shape;684;p44"/>
            <p:cNvSpPr/>
            <p:nvPr/>
          </p:nvSpPr>
          <p:spPr>
            <a:xfrm>
              <a:off x="1347644" y="3886017"/>
              <a:ext cx="637968" cy="640080"/>
            </a:xfrm>
            <a:prstGeom prst="ellipse">
              <a:avLst/>
            </a:prstGeom>
            <a:solidFill>
              <a:schemeClr val="accent6">
                <a:alpha val="83921"/>
              </a:scheme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grpSp>
      <p:grpSp>
        <p:nvGrpSpPr>
          <p:cNvPr id="685" name="Google Shape;685;p44"/>
          <p:cNvGrpSpPr/>
          <p:nvPr/>
        </p:nvGrpSpPr>
        <p:grpSpPr>
          <a:xfrm>
            <a:off x="7948687" y="1270141"/>
            <a:ext cx="637968" cy="3364807"/>
            <a:chOff x="1347644" y="1161290"/>
            <a:chExt cx="637968" cy="3364807"/>
          </a:xfrm>
        </p:grpSpPr>
        <p:sp>
          <p:nvSpPr>
            <p:cNvPr id="686" name="Google Shape;686;p44"/>
            <p:cNvSpPr/>
            <p:nvPr/>
          </p:nvSpPr>
          <p:spPr>
            <a:xfrm>
              <a:off x="1347644" y="1161290"/>
              <a:ext cx="637968" cy="640080"/>
            </a:xfrm>
            <a:prstGeom prst="ellipse">
              <a:avLst/>
            </a:prstGeom>
            <a:solidFill>
              <a:srgbClr val="255B6B">
                <a:alpha val="83921"/>
              </a:srgb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sp>
          <p:nvSpPr>
            <p:cNvPr id="687" name="Google Shape;687;p44"/>
            <p:cNvSpPr/>
            <p:nvPr/>
          </p:nvSpPr>
          <p:spPr>
            <a:xfrm>
              <a:off x="1347644" y="1825154"/>
              <a:ext cx="637968" cy="640080"/>
            </a:xfrm>
            <a:prstGeom prst="ellipse">
              <a:avLst/>
            </a:prstGeom>
            <a:solidFill>
              <a:schemeClr val="accent1">
                <a:alpha val="83921"/>
              </a:scheme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sp>
          <p:nvSpPr>
            <p:cNvPr id="688" name="Google Shape;688;p44"/>
            <p:cNvSpPr/>
            <p:nvPr/>
          </p:nvSpPr>
          <p:spPr>
            <a:xfrm>
              <a:off x="1347644" y="2512108"/>
              <a:ext cx="637968" cy="640080"/>
            </a:xfrm>
            <a:prstGeom prst="ellipse">
              <a:avLst/>
            </a:prstGeom>
            <a:solidFill>
              <a:schemeClr val="accent3">
                <a:alpha val="83921"/>
              </a:scheme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sp>
          <p:nvSpPr>
            <p:cNvPr id="689" name="Google Shape;689;p44"/>
            <p:cNvSpPr/>
            <p:nvPr/>
          </p:nvSpPr>
          <p:spPr>
            <a:xfrm>
              <a:off x="1347644" y="3193290"/>
              <a:ext cx="637968" cy="640080"/>
            </a:xfrm>
            <a:prstGeom prst="ellipse">
              <a:avLst/>
            </a:prstGeom>
            <a:solidFill>
              <a:schemeClr val="accent4">
                <a:alpha val="83921"/>
              </a:scheme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sp>
          <p:nvSpPr>
            <p:cNvPr id="690" name="Google Shape;690;p44"/>
            <p:cNvSpPr/>
            <p:nvPr/>
          </p:nvSpPr>
          <p:spPr>
            <a:xfrm>
              <a:off x="1347644" y="3886017"/>
              <a:ext cx="637968" cy="640080"/>
            </a:xfrm>
            <a:prstGeom prst="ellipse">
              <a:avLst/>
            </a:prstGeom>
            <a:solidFill>
              <a:schemeClr val="accent6">
                <a:alpha val="83921"/>
              </a:schemeClr>
            </a:solidFill>
            <a:ln>
              <a:noFill/>
            </a:ln>
          </p:spPr>
          <p:txBody>
            <a:bodyPr spcFirstLastPara="1" wrap="square" lIns="182875" tIns="91425" rIns="182875" bIns="91425" anchor="ctr" anchorCtr="0">
              <a:noAutofit/>
            </a:bodyPr>
            <a:lstStyle/>
            <a:p>
              <a:pPr marL="0" marR="0" lvl="0" indent="0" algn="ctr" rtl="0">
                <a:lnSpc>
                  <a:spcPct val="100000"/>
                </a:lnSpc>
                <a:spcBef>
                  <a:spcPts val="0"/>
                </a:spcBef>
                <a:spcAft>
                  <a:spcPts val="0"/>
                </a:spcAft>
                <a:buClr>
                  <a:srgbClr val="000000"/>
                </a:buClr>
                <a:buSzPts val="2701"/>
                <a:buFont typeface="Arial"/>
                <a:buNone/>
              </a:pPr>
              <a:endParaRPr sz="2701" b="0" i="0" u="none" strike="noStrike" cap="none">
                <a:solidFill>
                  <a:schemeClr val="accent1"/>
                </a:solidFill>
                <a:latin typeface="Arial"/>
                <a:ea typeface="Arial"/>
                <a:cs typeface="Arial"/>
                <a:sym typeface="Arial"/>
              </a:endParaRPr>
            </a:p>
          </p:txBody>
        </p:sp>
      </p:gr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91"/>
        <p:cNvGrpSpPr/>
        <p:nvPr/>
      </p:nvGrpSpPr>
      <p:grpSpPr>
        <a:xfrm>
          <a:off x="0" y="0"/>
          <a:ext cx="0" cy="0"/>
          <a:chOff x="0" y="0"/>
          <a:chExt cx="0" cy="0"/>
        </a:xfrm>
      </p:grpSpPr>
      <p:sp>
        <p:nvSpPr>
          <p:cNvPr id="692" name="Google Shape;692;p45"/>
          <p:cNvSpPr txBox="1">
            <a:spLocks noGrp="1"/>
          </p:cNvSpPr>
          <p:nvPr>
            <p:ph type="title"/>
          </p:nvPr>
        </p:nvSpPr>
        <p:spPr>
          <a:xfrm>
            <a:off x="457201" y="204787"/>
            <a:ext cx="3008313" cy="871538"/>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1"/>
              </a:buClr>
              <a:buSzPts val="2000"/>
              <a:buFont typeface="Arial"/>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93" name="Google Shape;693;p45"/>
          <p:cNvSpPr txBox="1">
            <a:spLocks noGrp="1"/>
          </p:cNvSpPr>
          <p:nvPr>
            <p:ph type="body" idx="1"/>
          </p:nvPr>
        </p:nvSpPr>
        <p:spPr>
          <a:xfrm>
            <a:off x="3575050" y="204788"/>
            <a:ext cx="5111750" cy="4389835"/>
          </a:xfrm>
          <a:prstGeom prst="rect">
            <a:avLst/>
          </a:prstGeom>
          <a:noFill/>
          <a:ln>
            <a:noFill/>
          </a:ln>
        </p:spPr>
        <p:txBody>
          <a:bodyPr spcFirstLastPara="1" wrap="square" lIns="91425" tIns="45700" rIns="91425" bIns="45700" anchor="t" anchorCtr="0">
            <a:normAutofit/>
          </a:bodyPr>
          <a:lstStyle>
            <a:lvl1pPr marL="457200" lvl="0" indent="-431800" algn="l">
              <a:lnSpc>
                <a:spcPct val="100000"/>
              </a:lnSpc>
              <a:spcBef>
                <a:spcPts val="640"/>
              </a:spcBef>
              <a:spcAft>
                <a:spcPts val="0"/>
              </a:spcAft>
              <a:buSzPts val="3200"/>
              <a:buChar char="▪"/>
              <a:defRPr sz="3200"/>
            </a:lvl1pPr>
            <a:lvl2pPr marL="914400" lvl="1" indent="-406400" algn="l">
              <a:lnSpc>
                <a:spcPct val="100000"/>
              </a:lnSpc>
              <a:spcBef>
                <a:spcPts val="560"/>
              </a:spcBef>
              <a:spcAft>
                <a:spcPts val="0"/>
              </a:spcAft>
              <a:buSzPts val="2800"/>
              <a:buChar char="▪"/>
              <a:defRPr sz="2800"/>
            </a:lvl2pPr>
            <a:lvl3pPr marL="1371600" lvl="2" indent="-381000" algn="l">
              <a:lnSpc>
                <a:spcPct val="100000"/>
              </a:lnSpc>
              <a:spcBef>
                <a:spcPts val="480"/>
              </a:spcBef>
              <a:spcAft>
                <a:spcPts val="0"/>
              </a:spcAft>
              <a:buSzPts val="2400"/>
              <a:buChar char="▪"/>
              <a:defRPr sz="2400"/>
            </a:lvl3pPr>
            <a:lvl4pPr marL="1828800" lvl="3" indent="-355600" algn="l">
              <a:lnSpc>
                <a:spcPct val="100000"/>
              </a:lnSpc>
              <a:spcBef>
                <a:spcPts val="400"/>
              </a:spcBef>
              <a:spcAft>
                <a:spcPts val="0"/>
              </a:spcAft>
              <a:buSzPts val="2000"/>
              <a:buChar char="▪"/>
              <a:defRPr sz="2000"/>
            </a:lvl4pPr>
            <a:lvl5pPr marL="2286000" lvl="4" indent="-355600" algn="l">
              <a:lnSpc>
                <a:spcPct val="100000"/>
              </a:lnSpc>
              <a:spcBef>
                <a:spcPts val="400"/>
              </a:spcBef>
              <a:spcAft>
                <a:spcPts val="0"/>
              </a:spcAft>
              <a:buClr>
                <a:srgbClr val="5C4E1F"/>
              </a:buClr>
              <a:buSzPts val="2000"/>
              <a:buChar char="▪"/>
              <a:defRPr sz="2000"/>
            </a:lvl5pPr>
            <a:lvl6pPr marL="2743200" lvl="5" indent="-355600" algn="l">
              <a:lnSpc>
                <a:spcPct val="100000"/>
              </a:lnSpc>
              <a:spcBef>
                <a:spcPts val="400"/>
              </a:spcBef>
              <a:spcAft>
                <a:spcPts val="0"/>
              </a:spcAft>
              <a:buClr>
                <a:schemeClr val="dk1"/>
              </a:buClr>
              <a:buSzPts val="2000"/>
              <a:buChar char="•"/>
              <a:defRPr sz="2000"/>
            </a:lvl6pPr>
            <a:lvl7pPr marL="3200400" lvl="6" indent="-355600" algn="l">
              <a:lnSpc>
                <a:spcPct val="100000"/>
              </a:lnSpc>
              <a:spcBef>
                <a:spcPts val="400"/>
              </a:spcBef>
              <a:spcAft>
                <a:spcPts val="0"/>
              </a:spcAft>
              <a:buClr>
                <a:schemeClr val="dk1"/>
              </a:buClr>
              <a:buSzPts val="2000"/>
              <a:buChar char="•"/>
              <a:defRPr sz="2000"/>
            </a:lvl7pPr>
            <a:lvl8pPr marL="3657600" lvl="7" indent="-355600" algn="l">
              <a:lnSpc>
                <a:spcPct val="100000"/>
              </a:lnSpc>
              <a:spcBef>
                <a:spcPts val="400"/>
              </a:spcBef>
              <a:spcAft>
                <a:spcPts val="0"/>
              </a:spcAft>
              <a:buClr>
                <a:schemeClr val="dk1"/>
              </a:buClr>
              <a:buSzPts val="2000"/>
              <a:buChar char="•"/>
              <a:defRPr sz="2000"/>
            </a:lvl8pPr>
            <a:lvl9pPr marL="4114800" lvl="8" indent="-355600" algn="l">
              <a:lnSpc>
                <a:spcPct val="100000"/>
              </a:lnSpc>
              <a:spcBef>
                <a:spcPts val="400"/>
              </a:spcBef>
              <a:spcAft>
                <a:spcPts val="0"/>
              </a:spcAft>
              <a:buClr>
                <a:schemeClr val="dk1"/>
              </a:buClr>
              <a:buSzPts val="2000"/>
              <a:buChar char="•"/>
              <a:defRPr sz="2000"/>
            </a:lvl9pPr>
          </a:lstStyle>
          <a:p>
            <a:endParaRPr/>
          </a:p>
        </p:txBody>
      </p:sp>
      <p:sp>
        <p:nvSpPr>
          <p:cNvPr id="694" name="Google Shape;694;p45"/>
          <p:cNvSpPr txBox="1">
            <a:spLocks noGrp="1"/>
          </p:cNvSpPr>
          <p:nvPr>
            <p:ph type="body" idx="2"/>
          </p:nvPr>
        </p:nvSpPr>
        <p:spPr>
          <a:xfrm>
            <a:off x="457201" y="1076326"/>
            <a:ext cx="3008313" cy="3518297"/>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SzPts val="1400"/>
              <a:buNone/>
              <a:defRPr sz="1400"/>
            </a:lvl1pPr>
            <a:lvl2pPr marL="914400" lvl="1" indent="-228600" algn="l">
              <a:lnSpc>
                <a:spcPct val="100000"/>
              </a:lnSpc>
              <a:spcBef>
                <a:spcPts val="240"/>
              </a:spcBef>
              <a:spcAft>
                <a:spcPts val="0"/>
              </a:spcAft>
              <a:buSzPts val="1200"/>
              <a:buNone/>
              <a:defRPr sz="1200"/>
            </a:lvl2pPr>
            <a:lvl3pPr marL="1371600" lvl="2" indent="-228600" algn="l">
              <a:lnSpc>
                <a:spcPct val="100000"/>
              </a:lnSpc>
              <a:spcBef>
                <a:spcPts val="200"/>
              </a:spcBef>
              <a:spcAft>
                <a:spcPts val="0"/>
              </a:spcAft>
              <a:buSzPts val="1000"/>
              <a:buNone/>
              <a:defRPr sz="1000"/>
            </a:lvl3pPr>
            <a:lvl4pPr marL="1828800" lvl="3" indent="-228600" algn="l">
              <a:lnSpc>
                <a:spcPct val="100000"/>
              </a:lnSpc>
              <a:spcBef>
                <a:spcPts val="180"/>
              </a:spcBef>
              <a:spcAft>
                <a:spcPts val="0"/>
              </a:spcAft>
              <a:buSzPts val="900"/>
              <a:buNone/>
              <a:defRPr sz="900"/>
            </a:lvl4pPr>
            <a:lvl5pPr marL="2286000" lvl="4" indent="-228600" algn="l">
              <a:lnSpc>
                <a:spcPct val="100000"/>
              </a:lnSpc>
              <a:spcBef>
                <a:spcPts val="180"/>
              </a:spcBef>
              <a:spcAft>
                <a:spcPts val="0"/>
              </a:spcAft>
              <a:buClr>
                <a:srgbClr val="5C4E1F"/>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695" name="Google Shape;695;p45"/>
          <p:cNvSpPr txBox="1">
            <a:spLocks noGrp="1"/>
          </p:cNvSpPr>
          <p:nvPr>
            <p:ph type="ftr" idx="11"/>
          </p:nvPr>
        </p:nvSpPr>
        <p:spPr>
          <a:xfrm>
            <a:off x="457200" y="4668182"/>
            <a:ext cx="3171637" cy="163659"/>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96" name="Google Shape;696;p45"/>
          <p:cNvSpPr txBox="1">
            <a:spLocks noGrp="1"/>
          </p:cNvSpPr>
          <p:nvPr>
            <p:ph type="sldNum" idx="12"/>
          </p:nvPr>
        </p:nvSpPr>
        <p:spPr>
          <a:xfrm>
            <a:off x="8484446" y="4599171"/>
            <a:ext cx="324663" cy="238385"/>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97"/>
        <p:cNvGrpSpPr/>
        <p:nvPr/>
      </p:nvGrpSpPr>
      <p:grpSpPr>
        <a:xfrm>
          <a:off x="0" y="0"/>
          <a:ext cx="0" cy="0"/>
          <a:chOff x="0" y="0"/>
          <a:chExt cx="0" cy="0"/>
        </a:xfrm>
      </p:grpSpPr>
      <p:sp>
        <p:nvSpPr>
          <p:cNvPr id="698" name="Google Shape;698;p46"/>
          <p:cNvSpPr txBox="1">
            <a:spLocks noGrp="1"/>
          </p:cNvSpPr>
          <p:nvPr>
            <p:ph type="title"/>
          </p:nvPr>
        </p:nvSpPr>
        <p:spPr>
          <a:xfrm>
            <a:off x="1792288" y="3600450"/>
            <a:ext cx="5486400" cy="425054"/>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1"/>
              </a:buClr>
              <a:buSzPts val="2000"/>
              <a:buFont typeface="Arial"/>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99" name="Google Shape;699;p46"/>
          <p:cNvSpPr>
            <a:spLocks noGrp="1"/>
          </p:cNvSpPr>
          <p:nvPr>
            <p:ph type="pic" idx="2"/>
          </p:nvPr>
        </p:nvSpPr>
        <p:spPr>
          <a:xfrm>
            <a:off x="1792288" y="459581"/>
            <a:ext cx="5486400" cy="3086100"/>
          </a:xfrm>
          <a:prstGeom prst="rect">
            <a:avLst/>
          </a:prstGeom>
          <a:noFill/>
          <a:ln>
            <a:noFill/>
          </a:ln>
        </p:spPr>
      </p:sp>
      <p:sp>
        <p:nvSpPr>
          <p:cNvPr id="700" name="Google Shape;700;p46"/>
          <p:cNvSpPr txBox="1">
            <a:spLocks noGrp="1"/>
          </p:cNvSpPr>
          <p:nvPr>
            <p:ph type="body" idx="1"/>
          </p:nvPr>
        </p:nvSpPr>
        <p:spPr>
          <a:xfrm>
            <a:off x="1792288" y="4025503"/>
            <a:ext cx="5486400" cy="603647"/>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SzPts val="1400"/>
              <a:buNone/>
              <a:defRPr sz="1400"/>
            </a:lvl1pPr>
            <a:lvl2pPr marL="914400" lvl="1" indent="-228600" algn="l">
              <a:lnSpc>
                <a:spcPct val="100000"/>
              </a:lnSpc>
              <a:spcBef>
                <a:spcPts val="240"/>
              </a:spcBef>
              <a:spcAft>
                <a:spcPts val="0"/>
              </a:spcAft>
              <a:buSzPts val="1200"/>
              <a:buNone/>
              <a:defRPr sz="1200"/>
            </a:lvl2pPr>
            <a:lvl3pPr marL="1371600" lvl="2" indent="-228600" algn="l">
              <a:lnSpc>
                <a:spcPct val="100000"/>
              </a:lnSpc>
              <a:spcBef>
                <a:spcPts val="200"/>
              </a:spcBef>
              <a:spcAft>
                <a:spcPts val="0"/>
              </a:spcAft>
              <a:buSzPts val="1000"/>
              <a:buNone/>
              <a:defRPr sz="1000"/>
            </a:lvl3pPr>
            <a:lvl4pPr marL="1828800" lvl="3" indent="-228600" algn="l">
              <a:lnSpc>
                <a:spcPct val="100000"/>
              </a:lnSpc>
              <a:spcBef>
                <a:spcPts val="180"/>
              </a:spcBef>
              <a:spcAft>
                <a:spcPts val="0"/>
              </a:spcAft>
              <a:buSzPts val="900"/>
              <a:buNone/>
              <a:defRPr sz="900"/>
            </a:lvl4pPr>
            <a:lvl5pPr marL="2286000" lvl="4" indent="-228600" algn="l">
              <a:lnSpc>
                <a:spcPct val="100000"/>
              </a:lnSpc>
              <a:spcBef>
                <a:spcPts val="180"/>
              </a:spcBef>
              <a:spcAft>
                <a:spcPts val="0"/>
              </a:spcAft>
              <a:buClr>
                <a:srgbClr val="5C4E1F"/>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701" name="Google Shape;701;p46"/>
          <p:cNvSpPr txBox="1">
            <a:spLocks noGrp="1"/>
          </p:cNvSpPr>
          <p:nvPr>
            <p:ph type="ftr" idx="11"/>
          </p:nvPr>
        </p:nvSpPr>
        <p:spPr>
          <a:xfrm>
            <a:off x="457200" y="4668182"/>
            <a:ext cx="3171637" cy="163659"/>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2" name="Google Shape;702;p46"/>
          <p:cNvSpPr txBox="1">
            <a:spLocks noGrp="1"/>
          </p:cNvSpPr>
          <p:nvPr>
            <p:ph type="sldNum" idx="12"/>
          </p:nvPr>
        </p:nvSpPr>
        <p:spPr>
          <a:xfrm>
            <a:off x="8484446" y="4599171"/>
            <a:ext cx="324663" cy="238385"/>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03"/>
        <p:cNvGrpSpPr/>
        <p:nvPr/>
      </p:nvGrpSpPr>
      <p:grpSpPr>
        <a:xfrm>
          <a:off x="0" y="0"/>
          <a:ext cx="0" cy="0"/>
          <a:chOff x="0" y="0"/>
          <a:chExt cx="0" cy="0"/>
        </a:xfrm>
      </p:grpSpPr>
      <p:sp>
        <p:nvSpPr>
          <p:cNvPr id="704" name="Google Shape;704;p47"/>
          <p:cNvSpPr txBox="1">
            <a:spLocks noGrp="1"/>
          </p:cNvSpPr>
          <p:nvPr>
            <p:ph type="title"/>
          </p:nvPr>
        </p:nvSpPr>
        <p:spPr>
          <a:xfrm>
            <a:off x="457200" y="205978"/>
            <a:ext cx="8229600" cy="79504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5" name="Google Shape;705;p47"/>
          <p:cNvSpPr txBox="1">
            <a:spLocks noGrp="1"/>
          </p:cNvSpPr>
          <p:nvPr>
            <p:ph type="body" idx="1"/>
          </p:nvPr>
        </p:nvSpPr>
        <p:spPr>
          <a:xfrm rot="5400000">
            <a:off x="2926308" y="-1342951"/>
            <a:ext cx="3291384" cy="82296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SzPts val="1800"/>
              <a:buChar char="▪"/>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706" name="Google Shape;706;p47"/>
          <p:cNvSpPr txBox="1">
            <a:spLocks noGrp="1"/>
          </p:cNvSpPr>
          <p:nvPr>
            <p:ph type="ftr" idx="11"/>
          </p:nvPr>
        </p:nvSpPr>
        <p:spPr>
          <a:xfrm>
            <a:off x="457200" y="4668182"/>
            <a:ext cx="3171637" cy="163659"/>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7" name="Google Shape;707;p47"/>
          <p:cNvSpPr txBox="1">
            <a:spLocks noGrp="1"/>
          </p:cNvSpPr>
          <p:nvPr>
            <p:ph type="sldNum" idx="12"/>
          </p:nvPr>
        </p:nvSpPr>
        <p:spPr>
          <a:xfrm>
            <a:off x="8484446" y="4599171"/>
            <a:ext cx="324663" cy="238385"/>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08"/>
        <p:cNvGrpSpPr/>
        <p:nvPr/>
      </p:nvGrpSpPr>
      <p:grpSpPr>
        <a:xfrm>
          <a:off x="0" y="0"/>
          <a:ext cx="0" cy="0"/>
          <a:chOff x="0" y="0"/>
          <a:chExt cx="0" cy="0"/>
        </a:xfrm>
      </p:grpSpPr>
      <p:sp>
        <p:nvSpPr>
          <p:cNvPr id="709" name="Google Shape;709;p48"/>
          <p:cNvSpPr txBox="1">
            <a:spLocks noGrp="1"/>
          </p:cNvSpPr>
          <p:nvPr>
            <p:ph type="title"/>
          </p:nvPr>
        </p:nvSpPr>
        <p:spPr>
          <a:xfrm rot="5400000">
            <a:off x="5463778" y="1371601"/>
            <a:ext cx="4388644" cy="20574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0" name="Google Shape;710;p48"/>
          <p:cNvSpPr txBox="1">
            <a:spLocks noGrp="1"/>
          </p:cNvSpPr>
          <p:nvPr>
            <p:ph type="body" idx="1"/>
          </p:nvPr>
        </p:nvSpPr>
        <p:spPr>
          <a:xfrm rot="5400000">
            <a:off x="1272778" y="-609599"/>
            <a:ext cx="4388644" cy="60198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SzPts val="1800"/>
              <a:buChar char="▪"/>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Clr>
                <a:srgbClr val="5C4E1F"/>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711" name="Google Shape;711;p48"/>
          <p:cNvSpPr txBox="1">
            <a:spLocks noGrp="1"/>
          </p:cNvSpPr>
          <p:nvPr>
            <p:ph type="ftr" idx="11"/>
          </p:nvPr>
        </p:nvSpPr>
        <p:spPr>
          <a:xfrm>
            <a:off x="457200" y="4668182"/>
            <a:ext cx="3171637" cy="163659"/>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2" name="Google Shape;712;p48"/>
          <p:cNvSpPr txBox="1">
            <a:spLocks noGrp="1"/>
          </p:cNvSpPr>
          <p:nvPr>
            <p:ph type="sldNum" idx="12"/>
          </p:nvPr>
        </p:nvSpPr>
        <p:spPr>
          <a:xfrm>
            <a:off x="8484446" y="4599171"/>
            <a:ext cx="324663" cy="238385"/>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Big Image Placeholder">
  <p:cSld name="Big Image Placeholder">
    <p:spTree>
      <p:nvGrpSpPr>
        <p:cNvPr id="1" name="Shape 713"/>
        <p:cNvGrpSpPr/>
        <p:nvPr/>
      </p:nvGrpSpPr>
      <p:grpSpPr>
        <a:xfrm>
          <a:off x="0" y="0"/>
          <a:ext cx="0" cy="0"/>
          <a:chOff x="0" y="0"/>
          <a:chExt cx="0" cy="0"/>
        </a:xfrm>
      </p:grpSpPr>
      <p:sp>
        <p:nvSpPr>
          <p:cNvPr id="714" name="Google Shape;714;p49"/>
          <p:cNvSpPr>
            <a:spLocks noGrp="1"/>
          </p:cNvSpPr>
          <p:nvPr>
            <p:ph type="pic" idx="2"/>
          </p:nvPr>
        </p:nvSpPr>
        <p:spPr>
          <a:xfrm>
            <a:off x="-1191" y="0"/>
            <a:ext cx="9144000" cy="5143500"/>
          </a:xfrm>
          <a:prstGeom prst="rect">
            <a:avLst/>
          </a:prstGeom>
          <a:noFill/>
          <a:ln>
            <a:noFill/>
          </a:ln>
        </p:spPr>
      </p:sp>
    </p:spTree>
  </p:cSld>
  <p:clrMapOvr>
    <a:masterClrMapping/>
  </p:clrMapOvr>
  <mc:AlternateContent xmlns:mc="http://schemas.openxmlformats.org/markup-compatibility/2006" xmlns:p14="http://schemas.microsoft.com/office/powerpoint/2010/main">
    <mc:Choice Requires="p14">
      <p:transition spd="slow" p14:dur="1500" advClick="0" advTm="3000">
        <p14:reveal/>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2" name="Google Shape;14;p9">
            <a:extLst>
              <a:ext uri="{FF2B5EF4-FFF2-40B4-BE49-F238E27FC236}">
                <a16:creationId xmlns:a16="http://schemas.microsoft.com/office/drawing/2014/main" id="{E558E094-E281-15F4-9724-4DF619996C6A}"/>
              </a:ext>
            </a:extLst>
          </p:cNvPr>
          <p:cNvSpPr txBox="1">
            <a:spLocks noGrp="1"/>
          </p:cNvSpPr>
          <p:nvPr>
            <p:ph type="sldNum" idx="12"/>
          </p:nvPr>
        </p:nvSpPr>
        <p:spPr>
          <a:xfrm>
            <a:off x="8484446" y="4599172"/>
            <a:ext cx="495625" cy="228468"/>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23587275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61983753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27"/>
        <p:cNvGrpSpPr/>
        <p:nvPr/>
      </p:nvGrpSpPr>
      <p:grpSpPr>
        <a:xfrm>
          <a:off x="0" y="0"/>
          <a:ext cx="0" cy="0"/>
          <a:chOff x="0" y="0"/>
          <a:chExt cx="0" cy="0"/>
        </a:xfrm>
      </p:grpSpPr>
      <p:sp>
        <p:nvSpPr>
          <p:cNvPr id="28" name="Google Shape;28;p61"/>
          <p:cNvSpPr txBox="1">
            <a:spLocks noGrp="1"/>
          </p:cNvSpPr>
          <p:nvPr>
            <p:ph type="title"/>
          </p:nvPr>
        </p:nvSpPr>
        <p:spPr>
          <a:xfrm>
            <a:off x="457200" y="205978"/>
            <a:ext cx="8229600" cy="79504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SzPts val="2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61"/>
          <p:cNvSpPr txBox="1">
            <a:spLocks noGrp="1"/>
          </p:cNvSpPr>
          <p:nvPr>
            <p:ph type="ftr" idx="11"/>
          </p:nvPr>
        </p:nvSpPr>
        <p:spPr>
          <a:xfrm>
            <a:off x="457200" y="4668182"/>
            <a:ext cx="3171637" cy="163659"/>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61"/>
          <p:cNvSpPr txBox="1">
            <a:spLocks noGrp="1"/>
          </p:cNvSpPr>
          <p:nvPr>
            <p:ph type="body" idx="1"/>
          </p:nvPr>
        </p:nvSpPr>
        <p:spPr>
          <a:xfrm>
            <a:off x="457200" y="1200151"/>
            <a:ext cx="8229600" cy="3297708"/>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accent1"/>
              </a:buClr>
              <a:buSzPts val="2800"/>
              <a:buChar char="▪"/>
              <a:defRPr/>
            </a:lvl1pPr>
            <a:lvl2pPr marL="914400" lvl="1" indent="-393700" algn="l">
              <a:lnSpc>
                <a:spcPct val="100000"/>
              </a:lnSpc>
              <a:spcBef>
                <a:spcPts val="520"/>
              </a:spcBef>
              <a:spcAft>
                <a:spcPts val="0"/>
              </a:spcAft>
              <a:buSzPts val="2600"/>
              <a:buChar char="▪"/>
              <a:defRPr/>
            </a:lvl2pPr>
            <a:lvl3pPr marL="1371600" lvl="2" indent="-381000" algn="l">
              <a:lnSpc>
                <a:spcPct val="100000"/>
              </a:lnSpc>
              <a:spcBef>
                <a:spcPts val="480"/>
              </a:spcBef>
              <a:spcAft>
                <a:spcPts val="0"/>
              </a:spcAft>
              <a:buSzPts val="2400"/>
              <a:buChar char="▪"/>
              <a:defRPr/>
            </a:lvl3pPr>
            <a:lvl4pPr marL="1828800" lvl="3" indent="-381000" algn="l">
              <a:lnSpc>
                <a:spcPct val="100000"/>
              </a:lnSpc>
              <a:spcBef>
                <a:spcPts val="480"/>
              </a:spcBef>
              <a:spcAft>
                <a:spcPts val="0"/>
              </a:spcAft>
              <a:buSzPts val="2400"/>
              <a:buChar char="▪"/>
              <a:defRPr/>
            </a:lvl4pPr>
            <a:lvl5pPr marL="2286000" lvl="4" indent="-342900" algn="l">
              <a:lnSpc>
                <a:spcPct val="100000"/>
              </a:lnSpc>
              <a:spcBef>
                <a:spcPts val="360"/>
              </a:spcBef>
              <a:spcAft>
                <a:spcPts val="0"/>
              </a:spcAft>
              <a:buSzPts val="1800"/>
              <a:buChar char="▪"/>
              <a:defRPr/>
            </a:lvl5pPr>
            <a:lvl6pPr marL="2743200" lvl="5" indent="-355600" algn="l">
              <a:lnSpc>
                <a:spcPct val="100000"/>
              </a:lnSpc>
              <a:spcBef>
                <a:spcPts val="400"/>
              </a:spcBef>
              <a:spcAft>
                <a:spcPts val="0"/>
              </a:spcAft>
              <a:buSzPts val="2000"/>
              <a:buChar char="•"/>
              <a:defRPr/>
            </a:lvl6pPr>
            <a:lvl7pPr marL="3200400" lvl="6" indent="-355600" algn="l">
              <a:lnSpc>
                <a:spcPct val="100000"/>
              </a:lnSpc>
              <a:spcBef>
                <a:spcPts val="400"/>
              </a:spcBef>
              <a:spcAft>
                <a:spcPts val="0"/>
              </a:spcAft>
              <a:buSzPts val="2000"/>
              <a:buChar char="•"/>
              <a:defRPr/>
            </a:lvl7pPr>
            <a:lvl8pPr marL="3657600" lvl="7" indent="-355600" algn="l">
              <a:lnSpc>
                <a:spcPct val="100000"/>
              </a:lnSpc>
              <a:spcBef>
                <a:spcPts val="400"/>
              </a:spcBef>
              <a:spcAft>
                <a:spcPts val="0"/>
              </a:spcAft>
              <a:buSzPts val="2000"/>
              <a:buChar char="•"/>
              <a:defRPr/>
            </a:lvl8pPr>
            <a:lvl9pPr marL="4114800" lvl="8" indent="-355600" algn="l">
              <a:lnSpc>
                <a:spcPct val="100000"/>
              </a:lnSpc>
              <a:spcBef>
                <a:spcPts val="400"/>
              </a:spcBef>
              <a:spcAft>
                <a:spcPts val="0"/>
              </a:spcAft>
              <a:buSzPts val="2000"/>
              <a:buChar char="•"/>
              <a:defRPr/>
            </a:lvl9pPr>
          </a:lstStyle>
          <a:p>
            <a:endParaRPr/>
          </a:p>
        </p:txBody>
      </p:sp>
      <p:sp>
        <p:nvSpPr>
          <p:cNvPr id="31" name="Google Shape;31;p61"/>
          <p:cNvSpPr txBox="1">
            <a:spLocks noGrp="1"/>
          </p:cNvSpPr>
          <p:nvPr>
            <p:ph type="sldNum" idx="12"/>
          </p:nvPr>
        </p:nvSpPr>
        <p:spPr>
          <a:xfrm>
            <a:off x="8484446" y="4599171"/>
            <a:ext cx="324663" cy="238385"/>
          </a:xfrm>
          <a:prstGeom prst="rect">
            <a:avLst/>
          </a:prstGeom>
          <a:noFill/>
          <a:ln>
            <a:noFill/>
          </a:ln>
        </p:spPr>
        <p:txBody>
          <a:bodyPr spcFirstLastPara="1" wrap="square" lIns="91425" tIns="45700" rIns="91425" bIns="45700" anchor="t" anchorCtr="0">
            <a:noAutofit/>
          </a:bodyPr>
          <a:lstStyle>
            <a:lvl1pPr marL="0" lvl="0" indent="0" algn="l">
              <a:lnSpc>
                <a:spcPct val="100000"/>
              </a:lnSpc>
              <a:spcBef>
                <a:spcPts val="0"/>
              </a:spcBef>
              <a:spcAft>
                <a:spcPts val="0"/>
              </a:spcAft>
              <a:buSzPts val="1000"/>
              <a:buNone/>
              <a:defRPr sz="1000" b="0" i="0" u="none" strike="noStrike" cap="none">
                <a:solidFill>
                  <a:schemeClr val="accent6"/>
                </a:solidFill>
                <a:latin typeface="Arial"/>
                <a:ea typeface="Arial"/>
                <a:cs typeface="Arial"/>
                <a:sym typeface="Arial"/>
              </a:defRPr>
            </a:lvl1pPr>
            <a:lvl2pPr marL="0" lvl="1" indent="0" algn="l">
              <a:lnSpc>
                <a:spcPct val="100000"/>
              </a:lnSpc>
              <a:spcBef>
                <a:spcPts val="0"/>
              </a:spcBef>
              <a:spcAft>
                <a:spcPts val="0"/>
              </a:spcAft>
              <a:buSzPts val="1000"/>
              <a:buNone/>
              <a:defRPr sz="1000" b="0" i="0" u="none" strike="noStrike" cap="none">
                <a:solidFill>
                  <a:schemeClr val="accent6"/>
                </a:solidFill>
                <a:latin typeface="Arial"/>
                <a:ea typeface="Arial"/>
                <a:cs typeface="Arial"/>
                <a:sym typeface="Arial"/>
              </a:defRPr>
            </a:lvl2pPr>
            <a:lvl3pPr marL="0" lvl="2" indent="0" algn="l">
              <a:lnSpc>
                <a:spcPct val="100000"/>
              </a:lnSpc>
              <a:spcBef>
                <a:spcPts val="0"/>
              </a:spcBef>
              <a:spcAft>
                <a:spcPts val="0"/>
              </a:spcAft>
              <a:buSzPts val="1000"/>
              <a:buNone/>
              <a:defRPr sz="1000" b="0" i="0" u="none" strike="noStrike" cap="none">
                <a:solidFill>
                  <a:schemeClr val="accent6"/>
                </a:solidFill>
                <a:latin typeface="Arial"/>
                <a:ea typeface="Arial"/>
                <a:cs typeface="Arial"/>
                <a:sym typeface="Arial"/>
              </a:defRPr>
            </a:lvl3pPr>
            <a:lvl4pPr marL="0" lvl="3" indent="0" algn="l">
              <a:lnSpc>
                <a:spcPct val="100000"/>
              </a:lnSpc>
              <a:spcBef>
                <a:spcPts val="0"/>
              </a:spcBef>
              <a:spcAft>
                <a:spcPts val="0"/>
              </a:spcAft>
              <a:buSzPts val="1000"/>
              <a:buNone/>
              <a:defRPr sz="1000" b="0" i="0" u="none" strike="noStrike" cap="none">
                <a:solidFill>
                  <a:schemeClr val="accent6"/>
                </a:solidFill>
                <a:latin typeface="Arial"/>
                <a:ea typeface="Arial"/>
                <a:cs typeface="Arial"/>
                <a:sym typeface="Arial"/>
              </a:defRPr>
            </a:lvl4pPr>
            <a:lvl5pPr marL="0" lvl="4" indent="0" algn="l">
              <a:lnSpc>
                <a:spcPct val="100000"/>
              </a:lnSpc>
              <a:spcBef>
                <a:spcPts val="0"/>
              </a:spcBef>
              <a:spcAft>
                <a:spcPts val="0"/>
              </a:spcAft>
              <a:buSzPts val="1000"/>
              <a:buNone/>
              <a:defRPr sz="1000" b="0" i="0" u="none" strike="noStrike" cap="none">
                <a:solidFill>
                  <a:schemeClr val="accent6"/>
                </a:solidFill>
                <a:latin typeface="Arial"/>
                <a:ea typeface="Arial"/>
                <a:cs typeface="Arial"/>
                <a:sym typeface="Arial"/>
              </a:defRPr>
            </a:lvl5pPr>
            <a:lvl6pPr marL="0" lvl="5" indent="0" algn="l">
              <a:lnSpc>
                <a:spcPct val="100000"/>
              </a:lnSpc>
              <a:spcBef>
                <a:spcPts val="0"/>
              </a:spcBef>
              <a:spcAft>
                <a:spcPts val="0"/>
              </a:spcAft>
              <a:buSzPts val="1000"/>
              <a:buNone/>
              <a:defRPr sz="1000" b="0" i="0" u="none" strike="noStrike" cap="none">
                <a:solidFill>
                  <a:schemeClr val="accent6"/>
                </a:solidFill>
                <a:latin typeface="Arial"/>
                <a:ea typeface="Arial"/>
                <a:cs typeface="Arial"/>
                <a:sym typeface="Arial"/>
              </a:defRPr>
            </a:lvl6pPr>
            <a:lvl7pPr marL="0" lvl="6" indent="0" algn="l">
              <a:lnSpc>
                <a:spcPct val="100000"/>
              </a:lnSpc>
              <a:spcBef>
                <a:spcPts val="0"/>
              </a:spcBef>
              <a:spcAft>
                <a:spcPts val="0"/>
              </a:spcAft>
              <a:buSzPts val="1000"/>
              <a:buNone/>
              <a:defRPr sz="1000" b="0" i="0" u="none" strike="noStrike" cap="none">
                <a:solidFill>
                  <a:schemeClr val="accent6"/>
                </a:solidFill>
                <a:latin typeface="Arial"/>
                <a:ea typeface="Arial"/>
                <a:cs typeface="Arial"/>
                <a:sym typeface="Arial"/>
              </a:defRPr>
            </a:lvl7pPr>
            <a:lvl8pPr marL="0" lvl="7" indent="0" algn="l">
              <a:lnSpc>
                <a:spcPct val="100000"/>
              </a:lnSpc>
              <a:spcBef>
                <a:spcPts val="0"/>
              </a:spcBef>
              <a:spcAft>
                <a:spcPts val="0"/>
              </a:spcAft>
              <a:buSzPts val="1000"/>
              <a:buNone/>
              <a:defRPr sz="1000" b="0" i="0" u="none" strike="noStrike" cap="none">
                <a:solidFill>
                  <a:schemeClr val="accent6"/>
                </a:solidFill>
                <a:latin typeface="Arial"/>
                <a:ea typeface="Arial"/>
                <a:cs typeface="Arial"/>
                <a:sym typeface="Arial"/>
              </a:defRPr>
            </a:lvl8pPr>
            <a:lvl9pPr marL="0" lvl="8" indent="0" algn="l">
              <a:lnSpc>
                <a:spcPct val="100000"/>
              </a:lnSpc>
              <a:spcBef>
                <a:spcPts val="0"/>
              </a:spcBef>
              <a:spcAft>
                <a:spcPts val="0"/>
              </a:spcAft>
              <a:buSzPts val="1000"/>
              <a:buNone/>
              <a:defRPr sz="1000" b="0" i="0" u="none" strike="noStrike" cap="none">
                <a:solidFill>
                  <a:schemeClr val="accent6"/>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55181122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10" name="Google Shape;10;p9"/>
          <p:cNvPicPr preferRelativeResize="0"/>
          <p:nvPr/>
        </p:nvPicPr>
        <p:blipFill rotWithShape="1">
          <a:blip r:embed="rId37">
            <a:alphaModFix/>
          </a:blip>
          <a:srcRect t="13522" r="58666" b="24381"/>
          <a:stretch/>
        </p:blipFill>
        <p:spPr>
          <a:xfrm>
            <a:off x="7105024" y="0"/>
            <a:ext cx="2038976" cy="5143093"/>
          </a:xfrm>
          <a:prstGeom prst="rect">
            <a:avLst/>
          </a:prstGeom>
          <a:noFill/>
          <a:ln>
            <a:noFill/>
          </a:ln>
        </p:spPr>
      </p:pic>
      <p:sp>
        <p:nvSpPr>
          <p:cNvPr id="11" name="Google Shape;11;p9"/>
          <p:cNvSpPr txBox="1">
            <a:spLocks noGrp="1"/>
          </p:cNvSpPr>
          <p:nvPr>
            <p:ph type="title"/>
          </p:nvPr>
        </p:nvSpPr>
        <p:spPr>
          <a:xfrm>
            <a:off x="457200" y="205978"/>
            <a:ext cx="8229600" cy="795049"/>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accent1"/>
              </a:buClr>
              <a:buSzPts val="2800"/>
              <a:buFont typeface="Arial"/>
              <a:buNone/>
              <a:defRPr sz="2800" b="1" i="0" u="none" strike="noStrike" cap="none">
                <a:solidFill>
                  <a:schemeClr val="accent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2" name="Google Shape;12;p9"/>
          <p:cNvSpPr txBox="1">
            <a:spLocks noGrp="1"/>
          </p:cNvSpPr>
          <p:nvPr>
            <p:ph type="body" idx="1"/>
          </p:nvPr>
        </p:nvSpPr>
        <p:spPr>
          <a:xfrm>
            <a:off x="457200" y="1126157"/>
            <a:ext cx="8229600" cy="3291384"/>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100000"/>
              </a:lnSpc>
              <a:spcBef>
                <a:spcPts val="560"/>
              </a:spcBef>
              <a:spcAft>
                <a:spcPts val="0"/>
              </a:spcAft>
              <a:buClr>
                <a:schemeClr val="accent2"/>
              </a:buClr>
              <a:buSzPts val="2800"/>
              <a:buFont typeface="Noto Sans Symbols"/>
              <a:buChar char="▪"/>
              <a:defRPr sz="2800" b="0" i="0" u="none" strike="noStrike" cap="none">
                <a:solidFill>
                  <a:schemeClr val="dk1"/>
                </a:solidFill>
                <a:latin typeface="Arial"/>
                <a:ea typeface="Arial"/>
                <a:cs typeface="Arial"/>
                <a:sym typeface="Arial"/>
              </a:defRPr>
            </a:lvl1pPr>
            <a:lvl2pPr marL="914400" marR="0" lvl="1" indent="-393700" algn="l" rtl="0">
              <a:lnSpc>
                <a:spcPct val="100000"/>
              </a:lnSpc>
              <a:spcBef>
                <a:spcPts val="520"/>
              </a:spcBef>
              <a:spcAft>
                <a:spcPts val="0"/>
              </a:spcAft>
              <a:buClr>
                <a:srgbClr val="595959"/>
              </a:buClr>
              <a:buSzPts val="2600"/>
              <a:buFont typeface="Noto Sans Symbols"/>
              <a:buChar char="▪"/>
              <a:defRPr sz="2600" b="0" i="0" u="none" strike="noStrike" cap="none">
                <a:solidFill>
                  <a:schemeClr val="dk2"/>
                </a:solidFill>
                <a:latin typeface="Arial"/>
                <a:ea typeface="Arial"/>
                <a:cs typeface="Arial"/>
                <a:sym typeface="Arial"/>
              </a:defRPr>
            </a:lvl2pPr>
            <a:lvl3pPr marL="1371600" marR="0" lvl="2" indent="-381000" algn="l" rtl="0">
              <a:lnSpc>
                <a:spcPct val="100000"/>
              </a:lnSpc>
              <a:spcBef>
                <a:spcPts val="480"/>
              </a:spcBef>
              <a:spcAft>
                <a:spcPts val="0"/>
              </a:spcAft>
              <a:buClr>
                <a:srgbClr val="5BADC6"/>
              </a:buClr>
              <a:buSzPts val="2400"/>
              <a:buFont typeface="Noto Sans Symbols"/>
              <a:buChar char="▪"/>
              <a:defRPr sz="2400" b="0" i="0" u="none" strike="noStrike" cap="none">
                <a:solidFill>
                  <a:srgbClr val="2D8D8F"/>
                </a:solidFill>
                <a:latin typeface="Arial"/>
                <a:ea typeface="Arial"/>
                <a:cs typeface="Arial"/>
                <a:sym typeface="Arial"/>
              </a:defRPr>
            </a:lvl3pPr>
            <a:lvl4pPr marL="1828800" marR="0" lvl="3" indent="-381000" algn="l" rtl="0">
              <a:lnSpc>
                <a:spcPct val="100000"/>
              </a:lnSpc>
              <a:spcBef>
                <a:spcPts val="480"/>
              </a:spcBef>
              <a:spcAft>
                <a:spcPts val="0"/>
              </a:spcAft>
              <a:buClr>
                <a:srgbClr val="5C4E1F"/>
              </a:buClr>
              <a:buSzPts val="2400"/>
              <a:buFont typeface="Noto Sans Symbols"/>
              <a:buChar char="▪"/>
              <a:defRPr sz="2400" b="0" i="0" u="none" strike="noStrike" cap="none">
                <a:solidFill>
                  <a:srgbClr val="5C4E1F"/>
                </a:solidFill>
                <a:latin typeface="Arial"/>
                <a:ea typeface="Arial"/>
                <a:cs typeface="Arial"/>
                <a:sym typeface="Arial"/>
              </a:defRPr>
            </a:lvl4pPr>
            <a:lvl5pPr marL="2286000" marR="0" lvl="4" indent="-342900" algn="l" rtl="0">
              <a:lnSpc>
                <a:spcPct val="100000"/>
              </a:lnSpc>
              <a:spcBef>
                <a:spcPts val="360"/>
              </a:spcBef>
              <a:spcAft>
                <a:spcPts val="0"/>
              </a:spcAft>
              <a:buClr>
                <a:srgbClr val="5C4E1F"/>
              </a:buClr>
              <a:buSzPts val="1800"/>
              <a:buFont typeface="Noto Sans Symbols"/>
              <a:buChar char="▪"/>
              <a:defRPr sz="1800" b="0" i="0" u="none" strike="noStrike" cap="none">
                <a:solidFill>
                  <a:srgbClr val="5C4E1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3" name="Google Shape;13;p9"/>
          <p:cNvSpPr txBox="1">
            <a:spLocks noGrp="1"/>
          </p:cNvSpPr>
          <p:nvPr>
            <p:ph type="ftr" idx="11"/>
          </p:nvPr>
        </p:nvSpPr>
        <p:spPr>
          <a:xfrm>
            <a:off x="457200" y="4668182"/>
            <a:ext cx="3171637" cy="163659"/>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000" b="0" i="1" u="none" strike="noStrike" cap="none">
                <a:solidFill>
                  <a:srgbClr val="9A3434"/>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4" name="Google Shape;14;p9"/>
          <p:cNvSpPr txBox="1">
            <a:spLocks noGrp="1"/>
          </p:cNvSpPr>
          <p:nvPr>
            <p:ph type="sldNum" idx="12"/>
          </p:nvPr>
        </p:nvSpPr>
        <p:spPr>
          <a:xfrm>
            <a:off x="8484446" y="4599171"/>
            <a:ext cx="495625" cy="23838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000"/>
              <a:buFont typeface="Arial"/>
              <a:buNone/>
              <a:defRPr sz="1000" b="0" i="0" u="none" strike="noStrike" cap="none">
                <a:solidFill>
                  <a:schemeClr val="accent6"/>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dirty="0"/>
          </a:p>
        </p:txBody>
      </p:sp>
      <p:pic>
        <p:nvPicPr>
          <p:cNvPr id="15" name="Google Shape;15;p9"/>
          <p:cNvPicPr preferRelativeResize="0"/>
          <p:nvPr/>
        </p:nvPicPr>
        <p:blipFill rotWithShape="1">
          <a:blip r:embed="rId38">
            <a:alphaModFix/>
          </a:blip>
          <a:srcRect b="82911"/>
          <a:stretch/>
        </p:blipFill>
        <p:spPr>
          <a:xfrm>
            <a:off x="0" y="5064817"/>
            <a:ext cx="9144000" cy="95058"/>
          </a:xfrm>
          <a:prstGeom prst="rect">
            <a:avLst/>
          </a:prstGeom>
          <a:noFill/>
          <a:ln>
            <a:noFill/>
          </a:ln>
        </p:spPr>
      </p:pic>
      <p:cxnSp>
        <p:nvCxnSpPr>
          <p:cNvPr id="16" name="Google Shape;16;p9"/>
          <p:cNvCxnSpPr/>
          <p:nvPr/>
        </p:nvCxnSpPr>
        <p:spPr>
          <a:xfrm flipH="1">
            <a:off x="8428566" y="4587200"/>
            <a:ext cx="6774" cy="244641"/>
          </a:xfrm>
          <a:prstGeom prst="straightConnector1">
            <a:avLst/>
          </a:prstGeom>
          <a:noFill/>
          <a:ln w="9525" cap="flat" cmpd="sng">
            <a:solidFill>
              <a:schemeClr val="accent6"/>
            </a:solidFill>
            <a:prstDash val="solid"/>
            <a:round/>
            <a:headEnd type="none" w="sm" len="sm"/>
            <a:tailEnd type="none" w="sm" len="sm"/>
          </a:ln>
        </p:spPr>
      </p:cxnSp>
      <p:sp>
        <p:nvSpPr>
          <p:cNvPr id="2" name="TextBox 1">
            <a:extLst>
              <a:ext uri="{FF2B5EF4-FFF2-40B4-BE49-F238E27FC236}">
                <a16:creationId xmlns:a16="http://schemas.microsoft.com/office/drawing/2014/main" id="{9868D1C3-0C30-D460-CBC9-3AF88CB0CEAB}"/>
              </a:ext>
            </a:extLst>
          </p:cNvPr>
          <p:cNvSpPr txBox="1"/>
          <p:nvPr userDrawn="1"/>
        </p:nvSpPr>
        <p:spPr>
          <a:xfrm>
            <a:off x="1753790" y="4836711"/>
            <a:ext cx="5636419" cy="236024"/>
          </a:xfrm>
          <a:prstGeom prst="rect">
            <a:avLst/>
          </a:prstGeom>
          <a:noFill/>
        </p:spPr>
        <p:txBody>
          <a:bodyPr wrap="none" lIns="91437" tIns="45719" rIns="91437" bIns="45719" rtlCol="0" anchor="ctr">
            <a:spAutoFit/>
          </a:bodyPr>
          <a:lstStyle/>
          <a:p>
            <a:pPr marL="0" marR="0" indent="0" algn="ctr" defTabSz="343117" rtl="0" eaLnBrk="1" fontAlgn="auto" latinLnBrk="0" hangingPunct="1">
              <a:lnSpc>
                <a:spcPct val="100000"/>
              </a:lnSpc>
              <a:spcBef>
                <a:spcPts val="0"/>
              </a:spcBef>
              <a:spcAft>
                <a:spcPts val="0"/>
              </a:spcAft>
              <a:buClrTx/>
              <a:buSzTx/>
              <a:buFontTx/>
              <a:buNone/>
              <a:tabLst/>
              <a:defRPr/>
            </a:pPr>
            <a:r>
              <a:rPr lang="en-US" sz="900" dirty="0">
                <a:solidFill>
                  <a:schemeClr val="bg1">
                    <a:lumMod val="75000"/>
                  </a:schemeClr>
                </a:solidFill>
                <a:latin typeface="Calibri"/>
                <a:ea typeface="ＭＳ Ｐゴシック" charset="0"/>
                <a:cs typeface="Calibri"/>
              </a:rPr>
              <a:t>Unless otherwise</a:t>
            </a:r>
            <a:r>
              <a:rPr lang="en-US" sz="900" baseline="0" dirty="0">
                <a:solidFill>
                  <a:schemeClr val="bg1">
                    <a:lumMod val="75000"/>
                  </a:schemeClr>
                </a:solidFill>
                <a:latin typeface="Calibri"/>
                <a:ea typeface="ＭＳ Ｐゴシック" charset="0"/>
                <a:cs typeface="Calibri"/>
              </a:rPr>
              <a:t> specified this </a:t>
            </a:r>
            <a:r>
              <a:rPr lang="en-US" sz="900" b="0" i="0" dirty="0">
                <a:solidFill>
                  <a:schemeClr val="bg1">
                    <a:lumMod val="75000"/>
                  </a:schemeClr>
                </a:solidFill>
                <a:latin typeface="Calibri"/>
                <a:ea typeface="Lucida Grande"/>
                <a:cs typeface="Calibri"/>
              </a:rPr>
              <a:t>work is licensed under a Creative Commons Attribution 4.0 International License.</a:t>
            </a:r>
            <a:endParaRPr lang="en-US" sz="900" dirty="0">
              <a:solidFill>
                <a:schemeClr val="bg1">
                  <a:lumMod val="75000"/>
                </a:schemeClr>
              </a:solidFill>
              <a:latin typeface="Calibri"/>
              <a:ea typeface="ＭＳ Ｐゴシック" charset="0"/>
              <a:cs typeface="Calibri"/>
            </a:endParaRPr>
          </a:p>
        </p:txBody>
      </p:sp>
    </p:spTree>
  </p:cSld>
  <p:clrMap bg1="lt1" tx1="dk1" bg2="dk2" tx2="lt2" accent1="accent1" accent2="accent2" accent3="accent3" accent4="accent4" accent5="accent5" accent6="accent6" hlink="hlink" folHlink="folHlink"/>
  <p:sldLayoutIdLst>
    <p:sldLayoutId id="2147483649"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 id="2147483663" r:id="rId12"/>
    <p:sldLayoutId id="2147483664" r:id="rId13"/>
    <p:sldLayoutId id="2147483665" r:id="rId14"/>
    <p:sldLayoutId id="2147483666" r:id="rId15"/>
    <p:sldLayoutId id="2147483667" r:id="rId16"/>
    <p:sldLayoutId id="2147483668" r:id="rId17"/>
    <p:sldLayoutId id="2147483669" r:id="rId18"/>
    <p:sldLayoutId id="2147483670" r:id="rId19"/>
    <p:sldLayoutId id="2147483671" r:id="rId20"/>
    <p:sldLayoutId id="2147483673" r:id="rId21"/>
    <p:sldLayoutId id="2147483674" r:id="rId22"/>
    <p:sldLayoutId id="2147483675" r:id="rId23"/>
    <p:sldLayoutId id="2147483676" r:id="rId24"/>
    <p:sldLayoutId id="2147483677" r:id="rId25"/>
    <p:sldLayoutId id="2147483678" r:id="rId26"/>
    <p:sldLayoutId id="2147483679" r:id="rId27"/>
    <p:sldLayoutId id="2147483680" r:id="rId28"/>
    <p:sldLayoutId id="2147483681" r:id="rId29"/>
    <p:sldLayoutId id="2147483682" r:id="rId30"/>
    <p:sldLayoutId id="2147483683" r:id="rId31"/>
    <p:sldLayoutId id="2147483684" r:id="rId32"/>
    <p:sldLayoutId id="2147483723" r:id="rId33"/>
    <p:sldLayoutId id="2147483724" r:id="rId34"/>
    <p:sldLayoutId id="2147483725" r:id="rId35"/>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3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3.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8.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3.xml"/></Relationships>
</file>

<file path=ppt/slides/_rels/slide15.xml.rels><?xml version="1.0" encoding="UTF-8" standalone="yes"?>
<Relationships xmlns="http://schemas.openxmlformats.org/package/2006/relationships"><Relationship Id="rId3" Type="http://schemas.openxmlformats.org/officeDocument/2006/relationships/hyperlink" Target="https://www.itzat.edu.bz/" TargetMode="External"/><Relationship Id="rId2" Type="http://schemas.openxmlformats.org/officeDocument/2006/relationships/notesSlide" Target="../notesSlides/notesSlide13.xml"/><Relationship Id="rId1" Type="http://schemas.openxmlformats.org/officeDocument/2006/relationships/slideLayout" Target="../slideLayouts/slideLayout33.xml"/><Relationship Id="rId6" Type="http://schemas.openxmlformats.org/officeDocument/2006/relationships/hyperlink" Target="https://openlearning.mit.edu/" TargetMode="External"/><Relationship Id="rId5" Type="http://schemas.openxmlformats.org/officeDocument/2006/relationships/hyperlink" Target="https://mountainheightsoer.org/" TargetMode="External"/><Relationship Id="rId4" Type="http://schemas.openxmlformats.org/officeDocument/2006/relationships/hyperlink" Target="https://mountainheightsacademy.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44"/>
        <p:cNvGrpSpPr/>
        <p:nvPr/>
      </p:nvGrpSpPr>
      <p:grpSpPr>
        <a:xfrm>
          <a:off x="0" y="0"/>
          <a:ext cx="0" cy="0"/>
          <a:chOff x="0" y="0"/>
          <a:chExt cx="0" cy="0"/>
        </a:xfrm>
      </p:grpSpPr>
      <p:sp>
        <p:nvSpPr>
          <p:cNvPr id="747" name="Google Shape;747;p1"/>
          <p:cNvSpPr txBox="1">
            <a:spLocks noGrp="1"/>
          </p:cNvSpPr>
          <p:nvPr>
            <p:ph type="sldNum" idx="12"/>
          </p:nvPr>
        </p:nvSpPr>
        <p:spPr>
          <a:xfrm>
            <a:off x="8484446" y="4599171"/>
            <a:ext cx="324663" cy="23838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000"/>
              <a:buNone/>
            </a:pPr>
            <a:fld id="{00000000-1234-1234-1234-123412341234}" type="slidenum">
              <a:rPr lang="en-US"/>
              <a:t>1</a:t>
            </a:fld>
            <a:endParaRPr/>
          </a:p>
        </p:txBody>
      </p:sp>
      <p:pic>
        <p:nvPicPr>
          <p:cNvPr id="748" name="Google Shape;748;p1" descr="MIT J-WEL Logo"/>
          <p:cNvPicPr preferRelativeResize="0"/>
          <p:nvPr/>
        </p:nvPicPr>
        <p:blipFill rotWithShape="1">
          <a:blip r:embed="rId3">
            <a:alphaModFix/>
          </a:blip>
          <a:srcRect/>
          <a:stretch/>
        </p:blipFill>
        <p:spPr>
          <a:xfrm>
            <a:off x="373055" y="405871"/>
            <a:ext cx="3800724" cy="648504"/>
          </a:xfrm>
          <a:prstGeom prst="rect">
            <a:avLst/>
          </a:prstGeom>
          <a:noFill/>
          <a:ln>
            <a:noFill/>
          </a:ln>
        </p:spPr>
      </p:pic>
      <p:sp>
        <p:nvSpPr>
          <p:cNvPr id="2" name="TextBox 1">
            <a:extLst>
              <a:ext uri="{FF2B5EF4-FFF2-40B4-BE49-F238E27FC236}">
                <a16:creationId xmlns:a16="http://schemas.microsoft.com/office/drawing/2014/main" id="{8E895A41-5CF8-9A0A-42E9-461E65A7EE93}"/>
              </a:ext>
            </a:extLst>
          </p:cNvPr>
          <p:cNvSpPr txBox="1"/>
          <p:nvPr/>
        </p:nvSpPr>
        <p:spPr>
          <a:xfrm>
            <a:off x="611487" y="4481374"/>
            <a:ext cx="7846713" cy="473976"/>
          </a:xfrm>
          <a:prstGeom prst="rect">
            <a:avLst/>
          </a:prstGeom>
          <a:noFill/>
        </p:spPr>
        <p:txBody>
          <a:bodyPr wrap="square" rtlCol="0">
            <a:spAutoFit/>
          </a:bodyPr>
          <a:lstStyle/>
          <a:p>
            <a:pPr algn="ctr"/>
            <a:r>
              <a:rPr lang="en-US" sz="1100" dirty="0">
                <a:solidFill>
                  <a:srgbClr val="7F7F7F"/>
                </a:solidFill>
              </a:rPr>
              <a:t>Cite as: Muramatsu, B., Tonks, D., Newport, J., DeLong, K., &amp; Fila, J. (2024). Starting A(</a:t>
            </a:r>
            <a:r>
              <a:rPr lang="en-US" sz="1100" dirty="0" err="1">
                <a:solidFill>
                  <a:srgbClr val="7F7F7F"/>
                </a:solidFill>
              </a:rPr>
              <a:t>nother</a:t>
            </a:r>
            <a:r>
              <a:rPr lang="en-US" sz="1100" dirty="0">
                <a:solidFill>
                  <a:srgbClr val="7F7F7F"/>
                </a:solidFill>
              </a:rPr>
              <a:t>) OER Secondary School, The </a:t>
            </a:r>
            <a:r>
              <a:rPr lang="en-US" sz="1100" dirty="0" err="1">
                <a:solidFill>
                  <a:srgbClr val="7F7F7F"/>
                </a:solidFill>
              </a:rPr>
              <a:t>Itz’at</a:t>
            </a:r>
            <a:r>
              <a:rPr lang="en-US" sz="1100" dirty="0">
                <a:solidFill>
                  <a:srgbClr val="7F7F7F"/>
                </a:solidFill>
              </a:rPr>
              <a:t> STEAM Academy. OER2024 - Digital Transformation in Open Education. March 27, 2024.</a:t>
            </a:r>
          </a:p>
        </p:txBody>
      </p:sp>
      <p:sp>
        <p:nvSpPr>
          <p:cNvPr id="746" name="Google Shape;746;p1"/>
          <p:cNvSpPr txBox="1">
            <a:spLocks noGrp="1"/>
          </p:cNvSpPr>
          <p:nvPr>
            <p:ph type="subTitle" idx="1"/>
          </p:nvPr>
        </p:nvSpPr>
        <p:spPr>
          <a:xfrm>
            <a:off x="1371600" y="2571750"/>
            <a:ext cx="6400800" cy="1646422"/>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SzPct val="100000"/>
              <a:buNone/>
            </a:pPr>
            <a:r>
              <a:rPr lang="en-US" sz="2000" dirty="0"/>
              <a:t>Brandon </a:t>
            </a:r>
            <a:r>
              <a:rPr lang="en-US" sz="2000" dirty="0" err="1"/>
              <a:t>Muramatsu</a:t>
            </a:r>
            <a:r>
              <a:rPr lang="en-US" sz="2000" dirty="0"/>
              <a:t>, MIT</a:t>
            </a:r>
          </a:p>
          <a:p>
            <a:pPr marL="0" lvl="0" indent="0" algn="ctr" rtl="0">
              <a:lnSpc>
                <a:spcPct val="100000"/>
              </a:lnSpc>
              <a:spcBef>
                <a:spcPts val="0"/>
              </a:spcBef>
              <a:spcAft>
                <a:spcPts val="0"/>
              </a:spcAft>
              <a:buSzPct val="100000"/>
              <a:buNone/>
            </a:pPr>
            <a:r>
              <a:rPr lang="en-US" sz="2000" dirty="0" err="1"/>
              <a:t>DeLaina</a:t>
            </a:r>
            <a:r>
              <a:rPr lang="en-US" sz="2000" dirty="0"/>
              <a:t> Tonks, Mountain Heights Academy</a:t>
            </a:r>
          </a:p>
          <a:p>
            <a:pPr marL="0" lvl="0" indent="0" algn="ctr" rtl="0">
              <a:lnSpc>
                <a:spcPct val="100000"/>
              </a:lnSpc>
              <a:spcBef>
                <a:spcPts val="0"/>
              </a:spcBef>
              <a:spcAft>
                <a:spcPts val="0"/>
              </a:spcAft>
              <a:buSzPct val="100000"/>
              <a:buNone/>
            </a:pPr>
            <a:r>
              <a:rPr lang="en-US" sz="2000" dirty="0"/>
              <a:t>John Newport, </a:t>
            </a:r>
            <a:r>
              <a:rPr lang="en-US" sz="2000" dirty="0" err="1"/>
              <a:t>Itz’at</a:t>
            </a:r>
            <a:r>
              <a:rPr lang="en-US" sz="2000" dirty="0"/>
              <a:t> STEAM Academy</a:t>
            </a:r>
          </a:p>
          <a:p>
            <a:pPr marL="0" lvl="0" indent="0" algn="ctr" rtl="0">
              <a:lnSpc>
                <a:spcPct val="100000"/>
              </a:lnSpc>
              <a:spcBef>
                <a:spcPts val="0"/>
              </a:spcBef>
              <a:spcAft>
                <a:spcPts val="0"/>
              </a:spcAft>
              <a:buSzPct val="100000"/>
              <a:buNone/>
            </a:pPr>
            <a:r>
              <a:rPr lang="en-US" sz="2000" dirty="0" err="1"/>
              <a:t>Kirky</a:t>
            </a:r>
            <a:r>
              <a:rPr lang="en-US" sz="2000" dirty="0"/>
              <a:t> DeLong, MIT</a:t>
            </a:r>
          </a:p>
          <a:p>
            <a:pPr marL="0" lvl="0" indent="0" algn="ctr" rtl="0">
              <a:lnSpc>
                <a:spcPct val="100000"/>
              </a:lnSpc>
              <a:spcBef>
                <a:spcPts val="0"/>
              </a:spcBef>
              <a:spcAft>
                <a:spcPts val="0"/>
              </a:spcAft>
              <a:buSzPct val="100000"/>
              <a:buNone/>
            </a:pPr>
            <a:r>
              <a:rPr lang="en-US" sz="2000" dirty="0"/>
              <a:t>Jon Fila, Consultant</a:t>
            </a:r>
            <a:endParaRPr sz="2000" dirty="0"/>
          </a:p>
        </p:txBody>
      </p:sp>
      <p:sp>
        <p:nvSpPr>
          <p:cNvPr id="745" name="Google Shape;745;p1"/>
          <p:cNvSpPr txBox="1">
            <a:spLocks noGrp="1"/>
          </p:cNvSpPr>
          <p:nvPr>
            <p:ph type="ctrTitle"/>
          </p:nvPr>
        </p:nvSpPr>
        <p:spPr>
          <a:xfrm>
            <a:off x="685800" y="1286133"/>
            <a:ext cx="7772400" cy="1549764"/>
          </a:xfrm>
          <a:prstGeom prst="rect">
            <a:avLst/>
          </a:prstGeom>
          <a:noFill/>
          <a:ln>
            <a:noFill/>
          </a:ln>
        </p:spPr>
        <p:txBody>
          <a:bodyPr spcFirstLastPara="1" wrap="square" lIns="91425" tIns="45700" rIns="91425" bIns="45700" anchor="ctr" anchorCtr="0">
            <a:normAutofit/>
          </a:bodyPr>
          <a:lstStyle/>
          <a:p>
            <a:pPr algn="ctr">
              <a:buSzPts val="3200"/>
            </a:pPr>
            <a:r>
              <a:rPr lang="en-US" sz="3200" cap="none" dirty="0"/>
              <a:t>Starting A(</a:t>
            </a:r>
            <a:r>
              <a:rPr lang="en-US" sz="3200" cap="none" dirty="0" err="1"/>
              <a:t>nother</a:t>
            </a:r>
            <a:r>
              <a:rPr lang="en-US" sz="3200" cap="none" dirty="0"/>
              <a:t>) OER Secondary School, </a:t>
            </a:r>
            <a:r>
              <a:rPr lang="en-US" sz="3200" dirty="0"/>
              <a:t>T</a:t>
            </a:r>
            <a:r>
              <a:rPr lang="en-US" sz="3200" cap="none" dirty="0"/>
              <a:t>he </a:t>
            </a:r>
            <a:r>
              <a:rPr lang="en-US" sz="3200" cap="none" dirty="0" err="1"/>
              <a:t>Itz’at</a:t>
            </a:r>
            <a:r>
              <a:rPr lang="en-US" sz="3200" cap="none" dirty="0"/>
              <a:t> STEAM Academy</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DEC75CA-D7FC-1C43-5645-D45C201713C6}"/>
              </a:ext>
            </a:extLst>
          </p:cNvPr>
          <p:cNvSpPr>
            <a:spLocks noGrp="1"/>
          </p:cNvSpPr>
          <p:nvPr>
            <p:ph type="sldNum" idx="12"/>
          </p:nvPr>
        </p:nvSpPr>
        <p:spPr>
          <a:xfrm>
            <a:off x="8529406" y="4501675"/>
            <a:ext cx="548700" cy="393600"/>
          </a:xfrm>
        </p:spPr>
        <p:txBody>
          <a:bodyPr/>
          <a:lstStyle/>
          <a:p>
            <a:pPr marL="0" lvl="0" indent="0" algn="r" rtl="0">
              <a:spcBef>
                <a:spcPts val="0"/>
              </a:spcBef>
              <a:spcAft>
                <a:spcPts val="0"/>
              </a:spcAft>
              <a:buNone/>
            </a:pPr>
            <a:fld id="{00000000-1234-1234-1234-123412341234}" type="slidenum">
              <a:rPr lang="en" smtClean="0"/>
              <a:t>2</a:t>
            </a:fld>
            <a:endParaRPr lang="en"/>
          </a:p>
        </p:txBody>
      </p:sp>
      <p:sp>
        <p:nvSpPr>
          <p:cNvPr id="3" name="Text Placeholder 2">
            <a:extLst>
              <a:ext uri="{FF2B5EF4-FFF2-40B4-BE49-F238E27FC236}">
                <a16:creationId xmlns:a16="http://schemas.microsoft.com/office/drawing/2014/main" id="{080E33E4-6684-0F70-3385-F63E4E35D0D3}"/>
              </a:ext>
            </a:extLst>
          </p:cNvPr>
          <p:cNvSpPr>
            <a:spLocks noGrp="1"/>
          </p:cNvSpPr>
          <p:nvPr>
            <p:ph type="body" idx="1"/>
          </p:nvPr>
        </p:nvSpPr>
        <p:spPr>
          <a:xfrm>
            <a:off x="311700" y="1152474"/>
            <a:ext cx="8520600" cy="3724325"/>
          </a:xfrm>
        </p:spPr>
        <p:txBody>
          <a:bodyPr>
            <a:normAutofit lnSpcReduction="10000"/>
          </a:bodyPr>
          <a:lstStyle/>
          <a:p>
            <a:r>
              <a:rPr lang="en-US" b="1" dirty="0">
                <a:solidFill>
                  <a:schemeClr val="accent1"/>
                </a:solidFill>
              </a:rPr>
              <a:t>Opened September 2023</a:t>
            </a:r>
            <a:r>
              <a:rPr lang="en-US" dirty="0"/>
              <a:t> to 64 students in First Form (equiv. U.S. 8</a:t>
            </a:r>
            <a:r>
              <a:rPr lang="en-US" baseline="30000" dirty="0"/>
              <a:t>th</a:t>
            </a:r>
            <a:r>
              <a:rPr lang="en-US" dirty="0"/>
              <a:t> grade)</a:t>
            </a:r>
            <a:br>
              <a:rPr lang="en-US" dirty="0"/>
            </a:br>
            <a:endParaRPr lang="en-US" b="1" dirty="0">
              <a:solidFill>
                <a:schemeClr val="accent1"/>
              </a:solidFill>
            </a:endParaRPr>
          </a:p>
          <a:p>
            <a:r>
              <a:rPr lang="en-US" dirty="0"/>
              <a:t>Opportunity: Establish an innovative, contemporary STEAM </a:t>
            </a:r>
            <a:r>
              <a:rPr lang="en-US" b="1" dirty="0">
                <a:solidFill>
                  <a:schemeClr val="accent1"/>
                </a:solidFill>
              </a:rPr>
              <a:t>secondary school </a:t>
            </a:r>
            <a:r>
              <a:rPr lang="en-US" dirty="0"/>
              <a:t>in Belize based on MIT principles of “mind and hand” and heart, </a:t>
            </a:r>
            <a:r>
              <a:rPr lang="en-US" b="1" dirty="0">
                <a:solidFill>
                  <a:schemeClr val="accent1"/>
                </a:solidFill>
              </a:rPr>
              <a:t>active learning</a:t>
            </a:r>
            <a:r>
              <a:rPr lang="en-US" dirty="0"/>
              <a:t>, </a:t>
            </a:r>
            <a:r>
              <a:rPr lang="en-US" b="1" dirty="0">
                <a:solidFill>
                  <a:schemeClr val="accent1"/>
                </a:solidFill>
              </a:rPr>
              <a:t>project-based learning </a:t>
            </a:r>
            <a:r>
              <a:rPr lang="en-US" dirty="0"/>
              <a:t>focusing on UN </a:t>
            </a:r>
            <a:r>
              <a:rPr lang="en-US" b="1" dirty="0">
                <a:solidFill>
                  <a:schemeClr val="accent1"/>
                </a:solidFill>
              </a:rPr>
              <a:t>Sustainable Development Goals</a:t>
            </a:r>
          </a:p>
          <a:p>
            <a:endParaRPr lang="en-US" dirty="0"/>
          </a:p>
        </p:txBody>
      </p:sp>
      <p:sp>
        <p:nvSpPr>
          <p:cNvPr id="2" name="Title 1">
            <a:extLst>
              <a:ext uri="{FF2B5EF4-FFF2-40B4-BE49-F238E27FC236}">
                <a16:creationId xmlns:a16="http://schemas.microsoft.com/office/drawing/2014/main" id="{424F3BC8-B367-9C50-10A4-9C5818E5B04F}"/>
              </a:ext>
            </a:extLst>
          </p:cNvPr>
          <p:cNvSpPr>
            <a:spLocks noGrp="1"/>
          </p:cNvSpPr>
          <p:nvPr>
            <p:ph type="title"/>
          </p:nvPr>
        </p:nvSpPr>
        <p:spPr/>
        <p:txBody>
          <a:bodyPr>
            <a:normAutofit/>
          </a:bodyPr>
          <a:lstStyle/>
          <a:p>
            <a:r>
              <a:rPr lang="en-US" sz="2400" dirty="0" err="1"/>
              <a:t>Itz’at</a:t>
            </a:r>
            <a:r>
              <a:rPr lang="en-US" sz="2400" dirty="0"/>
              <a:t> STEAM Academy</a:t>
            </a:r>
          </a:p>
        </p:txBody>
      </p:sp>
      <p:pic>
        <p:nvPicPr>
          <p:cNvPr id="6" name="Picture 5" descr="Itz'at STEAM Academy logo with Mayan glyphs">
            <a:extLst>
              <a:ext uri="{FF2B5EF4-FFF2-40B4-BE49-F238E27FC236}">
                <a16:creationId xmlns:a16="http://schemas.microsoft.com/office/drawing/2014/main" id="{0EE66758-A294-52B0-F421-CD8992755F6F}"/>
              </a:ext>
            </a:extLst>
          </p:cNvPr>
          <p:cNvPicPr>
            <a:picLocks noChangeAspect="1"/>
          </p:cNvPicPr>
          <p:nvPr/>
        </p:nvPicPr>
        <p:blipFill rotWithShape="1">
          <a:blip r:embed="rId3"/>
          <a:srcRect t="12034" b="11157"/>
          <a:stretch/>
        </p:blipFill>
        <p:spPr>
          <a:xfrm>
            <a:off x="122842" y="156117"/>
            <a:ext cx="3891597" cy="996358"/>
          </a:xfrm>
          <a:prstGeom prst="rect">
            <a:avLst/>
          </a:prstGeom>
        </p:spPr>
      </p:pic>
    </p:spTree>
    <p:extLst>
      <p:ext uri="{BB962C8B-B14F-4D97-AF65-F5344CB8AC3E}">
        <p14:creationId xmlns:p14="http://schemas.microsoft.com/office/powerpoint/2010/main" val="7485579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8D719ED-8ACA-0F24-5F4A-78399BA721A8}"/>
              </a:ext>
            </a:extLst>
          </p:cNvPr>
          <p:cNvSpPr>
            <a:spLocks noGrp="1"/>
          </p:cNvSpPr>
          <p:nvPr>
            <p:ph type="sldNum" idx="12"/>
          </p:nvPr>
        </p:nvSpPr>
        <p:spPr>
          <a:xfrm>
            <a:off x="8529406" y="4501675"/>
            <a:ext cx="548700" cy="393600"/>
          </a:xfrm>
        </p:spPr>
        <p:txBody>
          <a:bodyPr/>
          <a:lstStyle/>
          <a:p>
            <a:pPr marL="0" lvl="0" indent="0" algn="r" rtl="0">
              <a:spcBef>
                <a:spcPts val="0"/>
              </a:spcBef>
              <a:spcAft>
                <a:spcPts val="0"/>
              </a:spcAft>
              <a:buNone/>
            </a:pPr>
            <a:fld id="{00000000-1234-1234-1234-123412341234}" type="slidenum">
              <a:rPr lang="en" smtClean="0"/>
              <a:t>3</a:t>
            </a:fld>
            <a:endParaRPr lang="en"/>
          </a:p>
        </p:txBody>
      </p:sp>
      <p:sp>
        <p:nvSpPr>
          <p:cNvPr id="3" name="Text Placeholder 2">
            <a:extLst>
              <a:ext uri="{FF2B5EF4-FFF2-40B4-BE49-F238E27FC236}">
                <a16:creationId xmlns:a16="http://schemas.microsoft.com/office/drawing/2014/main" id="{BC42E447-4903-6F70-0440-75B320857719}"/>
              </a:ext>
            </a:extLst>
          </p:cNvPr>
          <p:cNvSpPr>
            <a:spLocks noGrp="1"/>
          </p:cNvSpPr>
          <p:nvPr>
            <p:ph type="body" idx="1"/>
          </p:nvPr>
        </p:nvSpPr>
        <p:spPr/>
        <p:txBody>
          <a:bodyPr>
            <a:normAutofit fontScale="92500" lnSpcReduction="10000"/>
          </a:bodyPr>
          <a:lstStyle/>
          <a:p>
            <a:r>
              <a:rPr lang="en-US" dirty="0"/>
              <a:t>Helped to launch the Open Educational Resources movement with MIT </a:t>
            </a:r>
            <a:r>
              <a:rPr lang="en-US" dirty="0" err="1"/>
              <a:t>OpenCourseWare</a:t>
            </a:r>
            <a:r>
              <a:rPr lang="en-US" dirty="0"/>
              <a:t> in 2001</a:t>
            </a:r>
          </a:p>
          <a:p>
            <a:r>
              <a:rPr lang="en-US" dirty="0"/>
              <a:t>OER and “Mind, hand and heart” deeply infuse our work</a:t>
            </a:r>
          </a:p>
          <a:p>
            <a:r>
              <a:rPr lang="en-US" dirty="0"/>
              <a:t>Opened Mountain Heights Academy, a charter high school in 2009, utilizing OER for all course materials</a:t>
            </a:r>
          </a:p>
          <a:p>
            <a:r>
              <a:rPr lang="en-US" dirty="0"/>
              <a:t>Expertise and experience in advising other high schools adopting OER</a:t>
            </a:r>
          </a:p>
          <a:p>
            <a:r>
              <a:rPr lang="en-US" dirty="0"/>
              <a:t>Expertise in developing OER lesson plans, etc.</a:t>
            </a:r>
          </a:p>
          <a:p>
            <a:endParaRPr lang="en-US" dirty="0"/>
          </a:p>
        </p:txBody>
      </p:sp>
      <p:sp>
        <p:nvSpPr>
          <p:cNvPr id="2" name="Title 1">
            <a:extLst>
              <a:ext uri="{FF2B5EF4-FFF2-40B4-BE49-F238E27FC236}">
                <a16:creationId xmlns:a16="http://schemas.microsoft.com/office/drawing/2014/main" id="{5A6E115C-64E0-CAD4-C657-0640F666F092}"/>
              </a:ext>
            </a:extLst>
          </p:cNvPr>
          <p:cNvSpPr>
            <a:spLocks noGrp="1"/>
          </p:cNvSpPr>
          <p:nvPr>
            <p:ph type="title"/>
          </p:nvPr>
        </p:nvSpPr>
        <p:spPr/>
        <p:txBody>
          <a:bodyPr/>
          <a:lstStyle/>
          <a:p>
            <a:r>
              <a:rPr lang="en-US" dirty="0"/>
              <a:t>Why this team?</a:t>
            </a:r>
          </a:p>
        </p:txBody>
      </p:sp>
    </p:spTree>
    <p:extLst>
      <p:ext uri="{BB962C8B-B14F-4D97-AF65-F5344CB8AC3E}">
        <p14:creationId xmlns:p14="http://schemas.microsoft.com/office/powerpoint/2010/main" val="38656979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3EB4033A-521B-0028-3CAF-DDD6D621FA83}"/>
              </a:ext>
              <a:ext uri="{C183D7F6-B498-43B3-948B-1728B52AA6E4}">
                <adec:decorative xmlns:adec="http://schemas.microsoft.com/office/drawing/2017/decorative" val="1"/>
              </a:ext>
            </a:extLst>
          </p:cNvPr>
          <p:cNvSpPr/>
          <p:nvPr/>
        </p:nvSpPr>
        <p:spPr>
          <a:xfrm>
            <a:off x="1816100" y="4837556"/>
            <a:ext cx="5626100" cy="20680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35BFA755-2A5D-0E75-2465-87B41C2AFC11}"/>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4</a:t>
            </a:fld>
            <a:endParaRPr lang="en"/>
          </a:p>
        </p:txBody>
      </p:sp>
      <p:sp>
        <p:nvSpPr>
          <p:cNvPr id="18" name="Freeform 17" descr="UNESCO, OER Declaration, 2002">
            <a:extLst>
              <a:ext uri="{FF2B5EF4-FFF2-40B4-BE49-F238E27FC236}">
                <a16:creationId xmlns:a16="http://schemas.microsoft.com/office/drawing/2014/main" id="{A0FAB08F-C311-B5B9-F2C5-1E8D0E1A39AF}"/>
              </a:ext>
            </a:extLst>
          </p:cNvPr>
          <p:cNvSpPr/>
          <p:nvPr/>
        </p:nvSpPr>
        <p:spPr>
          <a:xfrm>
            <a:off x="5814400" y="3486506"/>
            <a:ext cx="1329909" cy="896060"/>
          </a:xfrm>
          <a:custGeom>
            <a:avLst/>
            <a:gdLst/>
            <a:ahLst/>
            <a:cxnLst/>
            <a:rect l="l" t="t" r="r" b="b"/>
            <a:pathLst>
              <a:path w="1629412" h="1097857">
                <a:moveTo>
                  <a:pt x="0" y="0"/>
                </a:moveTo>
                <a:lnTo>
                  <a:pt x="1629412" y="0"/>
                </a:lnTo>
                <a:lnTo>
                  <a:pt x="1629412" y="1097856"/>
                </a:lnTo>
                <a:lnTo>
                  <a:pt x="0" y="1097856"/>
                </a:lnTo>
                <a:lnTo>
                  <a:pt x="0" y="0"/>
                </a:lnTo>
                <a:close/>
              </a:path>
            </a:pathLst>
          </a:custGeom>
          <a:blipFill>
            <a:blip r:embed="rId3"/>
            <a:stretch>
              <a:fillRect l="-676" t="-8831" r="-676"/>
            </a:stretch>
          </a:blipFill>
        </p:spPr>
        <p:txBody>
          <a:bodyPr/>
          <a:lstStyle/>
          <a:p>
            <a:endParaRPr lang="en-US"/>
          </a:p>
        </p:txBody>
      </p:sp>
      <p:sp>
        <p:nvSpPr>
          <p:cNvPr id="19" name="TextBox 17">
            <a:extLst>
              <a:ext uri="{FF2B5EF4-FFF2-40B4-BE49-F238E27FC236}">
                <a16:creationId xmlns:a16="http://schemas.microsoft.com/office/drawing/2014/main" id="{CDF430E0-A106-26AA-58A1-B8F1AF0E0D2D}"/>
              </a:ext>
            </a:extLst>
          </p:cNvPr>
          <p:cNvSpPr txBox="1"/>
          <p:nvPr/>
        </p:nvSpPr>
        <p:spPr>
          <a:xfrm>
            <a:off x="3963070" y="4918399"/>
            <a:ext cx="1230049" cy="117020"/>
          </a:xfrm>
          <a:prstGeom prst="rect">
            <a:avLst/>
          </a:prstGeom>
        </p:spPr>
        <p:txBody>
          <a:bodyPr wrap="square" lIns="0" tIns="0" rIns="0" bIns="0" rtlCol="0" anchor="t">
            <a:spAutoFit/>
          </a:bodyPr>
          <a:lstStyle/>
          <a:p>
            <a:pPr algn="ctr">
              <a:lnSpc>
                <a:spcPts val="872"/>
              </a:lnSpc>
              <a:spcBef>
                <a:spcPct val="0"/>
              </a:spcBef>
            </a:pPr>
            <a:r>
              <a:rPr lang="en-US" sz="900" spc="23" dirty="0">
                <a:solidFill>
                  <a:schemeClr val="tx1">
                    <a:lumMod val="50000"/>
                    <a:lumOff val="50000"/>
                  </a:schemeClr>
                </a:solidFill>
                <a:latin typeface="Calibri" panose="020F0502020204030204" pitchFamily="34" charset="0"/>
                <a:cs typeface="Calibri" panose="020F0502020204030204" pitchFamily="34" charset="0"/>
              </a:rPr>
              <a:t>CC-BY </a:t>
            </a:r>
            <a:r>
              <a:rPr lang="en-US" sz="900" spc="23" dirty="0" err="1">
                <a:solidFill>
                  <a:schemeClr val="tx1">
                    <a:lumMod val="50000"/>
                    <a:lumOff val="50000"/>
                  </a:schemeClr>
                </a:solidFill>
                <a:latin typeface="Calibri" panose="020F0502020204030204" pitchFamily="34" charset="0"/>
                <a:cs typeface="Calibri" panose="020F0502020204030204" pitchFamily="34" charset="0"/>
              </a:rPr>
              <a:t>DeLaina</a:t>
            </a:r>
            <a:r>
              <a:rPr lang="en-US" sz="900" spc="23" dirty="0">
                <a:solidFill>
                  <a:schemeClr val="tx1">
                    <a:lumMod val="50000"/>
                    <a:lumOff val="50000"/>
                  </a:schemeClr>
                </a:solidFill>
                <a:latin typeface="Calibri" panose="020F0502020204030204" pitchFamily="34" charset="0"/>
                <a:cs typeface="Calibri" panose="020F0502020204030204" pitchFamily="34" charset="0"/>
              </a:rPr>
              <a:t> Tonks</a:t>
            </a:r>
          </a:p>
        </p:txBody>
      </p:sp>
      <p:sp>
        <p:nvSpPr>
          <p:cNvPr id="17" name="Freeform 16" descr="MIT OpenCourseWare, 2001">
            <a:extLst>
              <a:ext uri="{FF2B5EF4-FFF2-40B4-BE49-F238E27FC236}">
                <a16:creationId xmlns:a16="http://schemas.microsoft.com/office/drawing/2014/main" id="{B0577519-54F4-F55A-D050-E9D52291EF17}"/>
              </a:ext>
            </a:extLst>
          </p:cNvPr>
          <p:cNvSpPr/>
          <p:nvPr/>
        </p:nvSpPr>
        <p:spPr>
          <a:xfrm>
            <a:off x="4788891" y="881386"/>
            <a:ext cx="1431822" cy="877013"/>
          </a:xfrm>
          <a:custGeom>
            <a:avLst/>
            <a:gdLst/>
            <a:ahLst/>
            <a:cxnLst/>
            <a:rect l="l" t="t" r="r" b="b"/>
            <a:pathLst>
              <a:path w="1754275" h="1074519">
                <a:moveTo>
                  <a:pt x="0" y="0"/>
                </a:moveTo>
                <a:lnTo>
                  <a:pt x="1754274" y="0"/>
                </a:lnTo>
                <a:lnTo>
                  <a:pt x="1754274" y="1074519"/>
                </a:lnTo>
                <a:lnTo>
                  <a:pt x="0" y="1074519"/>
                </a:lnTo>
                <a:lnTo>
                  <a:pt x="0" y="0"/>
                </a:lnTo>
                <a:close/>
              </a:path>
            </a:pathLst>
          </a:custGeom>
          <a:blipFill>
            <a:blip r:embed="rId4"/>
            <a:stretch>
              <a:fillRect l="-6117" t="-2445" r="-8156" b="-2445"/>
            </a:stretch>
          </a:blipFill>
        </p:spPr>
        <p:txBody>
          <a:bodyPr/>
          <a:lstStyle/>
          <a:p>
            <a:endParaRPr lang="en-US"/>
          </a:p>
        </p:txBody>
      </p:sp>
      <p:sp>
        <p:nvSpPr>
          <p:cNvPr id="16" name="Freeform 15" descr="Larry Lessing, Creative Commons, 2001">
            <a:extLst>
              <a:ext uri="{FF2B5EF4-FFF2-40B4-BE49-F238E27FC236}">
                <a16:creationId xmlns:a16="http://schemas.microsoft.com/office/drawing/2014/main" id="{F3A2FC50-78D3-536E-C3E2-0ABD3F7C937A}"/>
              </a:ext>
            </a:extLst>
          </p:cNvPr>
          <p:cNvSpPr/>
          <p:nvPr/>
        </p:nvSpPr>
        <p:spPr>
          <a:xfrm>
            <a:off x="3950880" y="3817920"/>
            <a:ext cx="1242239" cy="900443"/>
          </a:xfrm>
          <a:custGeom>
            <a:avLst/>
            <a:gdLst/>
            <a:ahLst/>
            <a:cxnLst/>
            <a:rect l="l" t="t" r="r" b="b"/>
            <a:pathLst>
              <a:path w="1521998" h="1103227">
                <a:moveTo>
                  <a:pt x="0" y="0"/>
                </a:moveTo>
                <a:lnTo>
                  <a:pt x="1521998" y="0"/>
                </a:lnTo>
                <a:lnTo>
                  <a:pt x="1521998" y="1103227"/>
                </a:lnTo>
                <a:lnTo>
                  <a:pt x="0" y="1103227"/>
                </a:lnTo>
                <a:lnTo>
                  <a:pt x="0" y="0"/>
                </a:lnTo>
                <a:close/>
              </a:path>
            </a:pathLst>
          </a:custGeom>
          <a:blipFill>
            <a:blip r:embed="rId5"/>
            <a:stretch>
              <a:fillRect l="-12355" r="-1550"/>
            </a:stretch>
          </a:blipFill>
        </p:spPr>
        <p:txBody>
          <a:bodyPr/>
          <a:lstStyle/>
          <a:p>
            <a:endParaRPr lang="en-US"/>
          </a:p>
        </p:txBody>
      </p:sp>
      <p:sp>
        <p:nvSpPr>
          <p:cNvPr id="15" name="Freeform 14" descr="David Wiley, Open Content, 1998">
            <a:extLst>
              <a:ext uri="{FF2B5EF4-FFF2-40B4-BE49-F238E27FC236}">
                <a16:creationId xmlns:a16="http://schemas.microsoft.com/office/drawing/2014/main" id="{0AFF0FC6-8EDA-0702-27E6-CD7607D7A1F2}"/>
              </a:ext>
            </a:extLst>
          </p:cNvPr>
          <p:cNvSpPr/>
          <p:nvPr/>
        </p:nvSpPr>
        <p:spPr>
          <a:xfrm>
            <a:off x="2926063" y="881387"/>
            <a:ext cx="1209914" cy="877012"/>
          </a:xfrm>
          <a:custGeom>
            <a:avLst/>
            <a:gdLst/>
            <a:ahLst/>
            <a:cxnLst/>
            <a:rect l="l" t="t" r="r" b="b"/>
            <a:pathLst>
              <a:path w="1482393" h="1074519">
                <a:moveTo>
                  <a:pt x="0" y="0"/>
                </a:moveTo>
                <a:lnTo>
                  <a:pt x="1482392" y="0"/>
                </a:lnTo>
                <a:lnTo>
                  <a:pt x="1482392" y="1074519"/>
                </a:lnTo>
                <a:lnTo>
                  <a:pt x="0" y="1074519"/>
                </a:lnTo>
                <a:lnTo>
                  <a:pt x="0" y="0"/>
                </a:lnTo>
                <a:close/>
              </a:path>
            </a:pathLst>
          </a:custGeom>
          <a:blipFill>
            <a:blip r:embed="rId6"/>
            <a:stretch>
              <a:fillRect l="-9884" t="-465" b="-465"/>
            </a:stretch>
          </a:blipFill>
        </p:spPr>
        <p:txBody>
          <a:bodyPr/>
          <a:lstStyle/>
          <a:p>
            <a:endParaRPr lang="en-US"/>
          </a:p>
        </p:txBody>
      </p:sp>
      <p:sp>
        <p:nvSpPr>
          <p:cNvPr id="14" name="Freeform 13" descr="Wayne Hodgins, Learning Objects, 1994">
            <a:extLst>
              <a:ext uri="{FF2B5EF4-FFF2-40B4-BE49-F238E27FC236}">
                <a16:creationId xmlns:a16="http://schemas.microsoft.com/office/drawing/2014/main" id="{A089EBAF-9F62-FC90-6BCF-DD67174E77B5}"/>
              </a:ext>
            </a:extLst>
          </p:cNvPr>
          <p:cNvSpPr/>
          <p:nvPr/>
        </p:nvSpPr>
        <p:spPr>
          <a:xfrm>
            <a:off x="2099550" y="4243057"/>
            <a:ext cx="1230049" cy="900443"/>
          </a:xfrm>
          <a:custGeom>
            <a:avLst/>
            <a:gdLst/>
            <a:ahLst/>
            <a:cxnLst/>
            <a:rect l="l" t="t" r="r" b="b"/>
            <a:pathLst>
              <a:path w="1507062" h="1103227">
                <a:moveTo>
                  <a:pt x="0" y="0"/>
                </a:moveTo>
                <a:lnTo>
                  <a:pt x="1507062" y="0"/>
                </a:lnTo>
                <a:lnTo>
                  <a:pt x="1507062" y="1103227"/>
                </a:lnTo>
                <a:lnTo>
                  <a:pt x="0" y="1103227"/>
                </a:lnTo>
                <a:lnTo>
                  <a:pt x="0" y="0"/>
                </a:lnTo>
                <a:close/>
              </a:path>
            </a:pathLst>
          </a:custGeom>
          <a:blipFill>
            <a:blip r:embed="rId7"/>
            <a:stretch>
              <a:fillRect t="-935" b="-935"/>
            </a:stretch>
          </a:blipFill>
        </p:spPr>
        <p:txBody>
          <a:bodyPr/>
          <a:lstStyle/>
          <a:p>
            <a:endParaRPr lang="en-US"/>
          </a:p>
        </p:txBody>
      </p:sp>
      <p:sp>
        <p:nvSpPr>
          <p:cNvPr id="5" name="Title 4">
            <a:extLst>
              <a:ext uri="{FF2B5EF4-FFF2-40B4-BE49-F238E27FC236}">
                <a16:creationId xmlns:a16="http://schemas.microsoft.com/office/drawing/2014/main" id="{D322B036-AB76-582E-99BA-E4B7F3F6B896}"/>
              </a:ext>
            </a:extLst>
          </p:cNvPr>
          <p:cNvSpPr>
            <a:spLocks noGrp="1"/>
          </p:cNvSpPr>
          <p:nvPr>
            <p:ph type="title"/>
          </p:nvPr>
        </p:nvSpPr>
        <p:spPr/>
        <p:txBody>
          <a:bodyPr/>
          <a:lstStyle/>
          <a:p>
            <a:r>
              <a:rPr lang="en-US" dirty="0"/>
              <a:t>A (Brief) History of OER</a:t>
            </a:r>
          </a:p>
        </p:txBody>
      </p:sp>
    </p:spTree>
    <p:extLst>
      <p:ext uri="{BB962C8B-B14F-4D97-AF65-F5344CB8AC3E}">
        <p14:creationId xmlns:p14="http://schemas.microsoft.com/office/powerpoint/2010/main" val="21559548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BF241D-A0B8-38E3-82C5-FFC8EA0738DB}"/>
              </a:ext>
            </a:extLst>
          </p:cNvPr>
          <p:cNvSpPr>
            <a:spLocks noGrp="1"/>
          </p:cNvSpPr>
          <p:nvPr>
            <p:ph type="title"/>
          </p:nvPr>
        </p:nvSpPr>
        <p:spPr/>
        <p:txBody>
          <a:bodyPr/>
          <a:lstStyle/>
          <a:p>
            <a:r>
              <a:rPr lang="en-US" dirty="0"/>
              <a:t>Mountain Heights Experiences</a:t>
            </a:r>
          </a:p>
        </p:txBody>
      </p:sp>
      <p:sp>
        <p:nvSpPr>
          <p:cNvPr id="3" name="Text Placeholder 2">
            <a:extLst>
              <a:ext uri="{FF2B5EF4-FFF2-40B4-BE49-F238E27FC236}">
                <a16:creationId xmlns:a16="http://schemas.microsoft.com/office/drawing/2014/main" id="{0FFE5BB3-D817-5610-3283-309DD28D9FA6}"/>
              </a:ext>
            </a:extLst>
          </p:cNvPr>
          <p:cNvSpPr>
            <a:spLocks noGrp="1"/>
          </p:cNvSpPr>
          <p:nvPr>
            <p:ph type="body" idx="1"/>
          </p:nvPr>
        </p:nvSpPr>
        <p:spPr/>
        <p:txBody>
          <a:bodyPr>
            <a:normAutofit lnSpcReduction="10000"/>
          </a:bodyPr>
          <a:lstStyle/>
          <a:p>
            <a:r>
              <a:rPr lang="en-US" dirty="0"/>
              <a:t>Mission: To develop connected and successful learners, opened in 2009</a:t>
            </a:r>
          </a:p>
          <a:p>
            <a:r>
              <a:rPr lang="en-US" dirty="0"/>
              <a:t>Experimented, evaluated, learned</a:t>
            </a:r>
          </a:p>
          <a:p>
            <a:r>
              <a:rPr lang="en-US" dirty="0"/>
              <a:t>Identified multiple benefits of OER, including just-in-time instruction and differentiation</a:t>
            </a:r>
          </a:p>
          <a:p>
            <a:r>
              <a:rPr lang="en-US" dirty="0"/>
              <a:t>Teachers as instructional designers</a:t>
            </a:r>
          </a:p>
          <a:p>
            <a:r>
              <a:rPr lang="en-US" dirty="0"/>
              <a:t>Schoolwide goal to increase OER impact, by supporting others</a:t>
            </a:r>
          </a:p>
          <a:p>
            <a:endParaRPr lang="en-US" dirty="0"/>
          </a:p>
        </p:txBody>
      </p:sp>
      <p:sp>
        <p:nvSpPr>
          <p:cNvPr id="5" name="Slide Number Placeholder 3">
            <a:extLst>
              <a:ext uri="{FF2B5EF4-FFF2-40B4-BE49-F238E27FC236}">
                <a16:creationId xmlns:a16="http://schemas.microsoft.com/office/drawing/2014/main" id="{77943563-1E99-3777-7F6D-A3A203D87CDC}"/>
              </a:ext>
            </a:extLst>
          </p:cNvPr>
          <p:cNvSpPr>
            <a:spLocks noGrp="1"/>
          </p:cNvSpPr>
          <p:nvPr>
            <p:ph type="sldNum" idx="12"/>
          </p:nvPr>
        </p:nvSpPr>
        <p:spPr>
          <a:xfrm>
            <a:off x="8484446" y="4599172"/>
            <a:ext cx="495625" cy="228468"/>
          </a:xfrm>
        </p:spPr>
        <p:txBody>
          <a:bodyPr/>
          <a:lstStyle/>
          <a:p>
            <a:pPr marL="0" lvl="0" indent="0" algn="l" rtl="0">
              <a:spcBef>
                <a:spcPts val="0"/>
              </a:spcBef>
              <a:spcAft>
                <a:spcPts val="0"/>
              </a:spcAft>
              <a:buNone/>
            </a:pPr>
            <a:fld id="{00000000-1234-1234-1234-123412341234}" type="slidenum">
              <a:rPr lang="en-US" smtClean="0"/>
              <a:t>5</a:t>
            </a:fld>
            <a:endParaRPr lang="en-US" dirty="0"/>
          </a:p>
        </p:txBody>
      </p:sp>
    </p:spTree>
    <p:extLst>
      <p:ext uri="{BB962C8B-B14F-4D97-AF65-F5344CB8AC3E}">
        <p14:creationId xmlns:p14="http://schemas.microsoft.com/office/powerpoint/2010/main" val="31314368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35AC87-DA63-7B2D-936E-737A1DA9D9F2}"/>
              </a:ext>
            </a:extLst>
          </p:cNvPr>
          <p:cNvSpPr>
            <a:spLocks noGrp="1"/>
          </p:cNvSpPr>
          <p:nvPr>
            <p:ph type="title"/>
          </p:nvPr>
        </p:nvSpPr>
        <p:spPr/>
        <p:txBody>
          <a:bodyPr>
            <a:normAutofit/>
          </a:bodyPr>
          <a:lstStyle/>
          <a:p>
            <a:r>
              <a:rPr lang="en-US" dirty="0" err="1"/>
              <a:t>Itz’at</a:t>
            </a:r>
            <a:r>
              <a:rPr lang="en-US" dirty="0"/>
              <a:t> STEAM Academy: OER Policy</a:t>
            </a:r>
          </a:p>
        </p:txBody>
      </p:sp>
      <p:sp>
        <p:nvSpPr>
          <p:cNvPr id="3" name="Text Placeholder 2">
            <a:extLst>
              <a:ext uri="{FF2B5EF4-FFF2-40B4-BE49-F238E27FC236}">
                <a16:creationId xmlns:a16="http://schemas.microsoft.com/office/drawing/2014/main" id="{560B2ABC-91B7-ED0B-F153-BE32AB65E33F}"/>
              </a:ext>
            </a:extLst>
          </p:cNvPr>
          <p:cNvSpPr>
            <a:spLocks noGrp="1"/>
          </p:cNvSpPr>
          <p:nvPr>
            <p:ph type="body" idx="1"/>
          </p:nvPr>
        </p:nvSpPr>
        <p:spPr>
          <a:xfrm>
            <a:off x="457200" y="954824"/>
            <a:ext cx="8229600" cy="3637405"/>
          </a:xfrm>
        </p:spPr>
        <p:txBody>
          <a:bodyPr>
            <a:normAutofit/>
          </a:bodyPr>
          <a:lstStyle/>
          <a:p>
            <a:pPr marL="50800" indent="0">
              <a:buNone/>
            </a:pPr>
            <a:r>
              <a:rPr lang="en-US" sz="1600" dirty="0"/>
              <a:t>To help meet the mission and vision, the school will: </a:t>
            </a:r>
          </a:p>
          <a:p>
            <a:pPr marL="577850" indent="-514350">
              <a:buSzPct val="100000"/>
              <a:buFont typeface="+mj-lt"/>
              <a:buAutoNum type="arabicPeriod"/>
            </a:pPr>
            <a:r>
              <a:rPr lang="en-US" sz="1600" dirty="0"/>
              <a:t>Design the school’s curriculum such that the use of Open Educational Resources comprises a majority percentage of teaching and learning materials. </a:t>
            </a:r>
          </a:p>
          <a:p>
            <a:pPr marL="577850" indent="-514350">
              <a:buSzPct val="100000"/>
              <a:buFont typeface="+mj-lt"/>
              <a:buAutoNum type="arabicPeriod"/>
            </a:pPr>
            <a:r>
              <a:rPr lang="en-US" sz="1600" dirty="0"/>
              <a:t>Develop materials, especially those for use in teaching and learning at the school, as Open Educational Resources utilizing a permissive license. </a:t>
            </a:r>
          </a:p>
          <a:p>
            <a:pPr marL="577850" indent="-514350">
              <a:buSzPct val="100000"/>
              <a:buFont typeface="+mj-lt"/>
              <a:buAutoNum type="arabicPeriod"/>
            </a:pPr>
            <a:r>
              <a:rPr lang="en-US" sz="1600" dirty="0"/>
              <a:t>Utilize OER to provide ready access to materials and to personalize materials to meet the needs of individual students. </a:t>
            </a:r>
          </a:p>
          <a:p>
            <a:pPr marL="577850" indent="-514350">
              <a:buSzPct val="100000"/>
              <a:buFont typeface="+mj-lt"/>
              <a:buAutoNum type="arabicPeriod"/>
            </a:pPr>
            <a:r>
              <a:rPr lang="en-US" sz="1600" dirty="0"/>
              <a:t>Promote the use and awareness of OER through professional development activities supported by the school. </a:t>
            </a:r>
          </a:p>
          <a:p>
            <a:pPr marL="577850" indent="-514350">
              <a:buSzPct val="100000"/>
              <a:buFont typeface="+mj-lt"/>
              <a:buAutoNum type="arabicPeriod"/>
            </a:pPr>
            <a:r>
              <a:rPr lang="en-US" sz="1600" dirty="0"/>
              <a:t>Promote the creation, use and awareness of OER by students. </a:t>
            </a:r>
          </a:p>
          <a:p>
            <a:pPr marL="577850" indent="-514350">
              <a:buSzPct val="100000"/>
              <a:buFont typeface="+mj-lt"/>
              <a:buAutoNum type="arabicPeriod"/>
            </a:pPr>
            <a:r>
              <a:rPr lang="en-US" sz="1600" dirty="0"/>
              <a:t>Communicate the use of and value of OER with parents, other community members and the education system in Belize. </a:t>
            </a:r>
          </a:p>
        </p:txBody>
      </p:sp>
      <p:sp>
        <p:nvSpPr>
          <p:cNvPr id="4" name="Slide Number Placeholder 3">
            <a:extLst>
              <a:ext uri="{FF2B5EF4-FFF2-40B4-BE49-F238E27FC236}">
                <a16:creationId xmlns:a16="http://schemas.microsoft.com/office/drawing/2014/main" id="{ABF12777-1BE5-7184-6E1A-650E42EE26F5}"/>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US" smtClean="0"/>
              <a:t>6</a:t>
            </a:fld>
            <a:endParaRPr lang="en-US"/>
          </a:p>
        </p:txBody>
      </p:sp>
      <p:sp>
        <p:nvSpPr>
          <p:cNvPr id="6" name="TextBox 5">
            <a:extLst>
              <a:ext uri="{FF2B5EF4-FFF2-40B4-BE49-F238E27FC236}">
                <a16:creationId xmlns:a16="http://schemas.microsoft.com/office/drawing/2014/main" id="{4F234F7B-2785-E188-ED8A-F98E7969CC66}"/>
              </a:ext>
            </a:extLst>
          </p:cNvPr>
          <p:cNvSpPr txBox="1"/>
          <p:nvPr/>
        </p:nvSpPr>
        <p:spPr>
          <a:xfrm>
            <a:off x="665018" y="4598407"/>
            <a:ext cx="7813963" cy="261610"/>
          </a:xfrm>
          <a:prstGeom prst="rect">
            <a:avLst/>
          </a:prstGeom>
          <a:noFill/>
        </p:spPr>
        <p:txBody>
          <a:bodyPr wrap="square" rtlCol="0">
            <a:spAutoFit/>
          </a:bodyPr>
          <a:lstStyle/>
          <a:p>
            <a:pPr algn="ctr"/>
            <a:r>
              <a:rPr lang="en-US" sz="1050" dirty="0">
                <a:solidFill>
                  <a:schemeClr val="tx1">
                    <a:lumMod val="50000"/>
                    <a:lumOff val="50000"/>
                  </a:schemeClr>
                </a:solidFill>
              </a:rPr>
              <a:t>STEAM Laboratory School. ”Belize STEAM Laboratory School Open Educational Resources Policy”. June 30, 2022. </a:t>
            </a:r>
          </a:p>
        </p:txBody>
      </p:sp>
    </p:spTree>
    <p:extLst>
      <p:ext uri="{BB962C8B-B14F-4D97-AF65-F5344CB8AC3E}">
        <p14:creationId xmlns:p14="http://schemas.microsoft.com/office/powerpoint/2010/main" val="18140106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D917CF-2225-4D81-3881-D1D7E5E23F3C}"/>
              </a:ext>
            </a:extLst>
          </p:cNvPr>
          <p:cNvSpPr>
            <a:spLocks noGrp="1"/>
          </p:cNvSpPr>
          <p:nvPr>
            <p:ph type="title"/>
          </p:nvPr>
        </p:nvSpPr>
        <p:spPr/>
        <p:txBody>
          <a:bodyPr/>
          <a:lstStyle/>
          <a:p>
            <a:r>
              <a:rPr lang="en-US" dirty="0"/>
              <a:t>Key Elements of the Policy</a:t>
            </a:r>
          </a:p>
        </p:txBody>
      </p:sp>
      <p:sp>
        <p:nvSpPr>
          <p:cNvPr id="3" name="Text Placeholder 2">
            <a:extLst>
              <a:ext uri="{FF2B5EF4-FFF2-40B4-BE49-F238E27FC236}">
                <a16:creationId xmlns:a16="http://schemas.microsoft.com/office/drawing/2014/main" id="{8FC7C027-2817-8215-BC9C-F0BB004E166D}"/>
              </a:ext>
            </a:extLst>
          </p:cNvPr>
          <p:cNvSpPr>
            <a:spLocks noGrp="1"/>
          </p:cNvSpPr>
          <p:nvPr>
            <p:ph type="body" idx="1"/>
          </p:nvPr>
        </p:nvSpPr>
        <p:spPr/>
        <p:txBody>
          <a:bodyPr>
            <a:normAutofit lnSpcReduction="10000"/>
          </a:bodyPr>
          <a:lstStyle/>
          <a:p>
            <a:r>
              <a:rPr lang="en-US" dirty="0"/>
              <a:t>Patterned after Mountain Heights</a:t>
            </a:r>
          </a:p>
          <a:p>
            <a:pPr lvl="1"/>
            <a:r>
              <a:rPr lang="en-US" dirty="0"/>
              <a:t>Copyright, Attribution</a:t>
            </a:r>
          </a:p>
          <a:p>
            <a:pPr lvl="1"/>
            <a:r>
              <a:rPr lang="en-US" dirty="0"/>
              <a:t>CC-BY License</a:t>
            </a:r>
          </a:p>
          <a:p>
            <a:pPr lvl="1"/>
            <a:r>
              <a:rPr lang="en-US" dirty="0"/>
              <a:t>Students</a:t>
            </a:r>
          </a:p>
          <a:p>
            <a:pPr lvl="1"/>
            <a:r>
              <a:rPr lang="en-US" dirty="0"/>
              <a:t>Teacher Support</a:t>
            </a:r>
          </a:p>
          <a:p>
            <a:r>
              <a:rPr lang="en-US" dirty="0"/>
              <a:t>As a new school, distinguishing what’s used in the classroom, vs. what (and when) the school publishes the OER</a:t>
            </a:r>
          </a:p>
          <a:p>
            <a:endParaRPr lang="en-US" dirty="0"/>
          </a:p>
        </p:txBody>
      </p:sp>
      <p:sp>
        <p:nvSpPr>
          <p:cNvPr id="6" name="Slide Number Placeholder 3">
            <a:extLst>
              <a:ext uri="{FF2B5EF4-FFF2-40B4-BE49-F238E27FC236}">
                <a16:creationId xmlns:a16="http://schemas.microsoft.com/office/drawing/2014/main" id="{EC13FA40-C56D-E57F-E955-2CA25A86F36B}"/>
              </a:ext>
            </a:extLst>
          </p:cNvPr>
          <p:cNvSpPr>
            <a:spLocks noGrp="1"/>
          </p:cNvSpPr>
          <p:nvPr>
            <p:ph type="sldNum" idx="12"/>
          </p:nvPr>
        </p:nvSpPr>
        <p:spPr>
          <a:xfrm>
            <a:off x="8484446" y="4599172"/>
            <a:ext cx="495625" cy="228468"/>
          </a:xfrm>
        </p:spPr>
        <p:txBody>
          <a:bodyPr/>
          <a:lstStyle/>
          <a:p>
            <a:pPr marL="0" lvl="0" indent="0" algn="l" rtl="0">
              <a:spcBef>
                <a:spcPts val="0"/>
              </a:spcBef>
              <a:spcAft>
                <a:spcPts val="0"/>
              </a:spcAft>
              <a:buNone/>
            </a:pPr>
            <a:fld id="{00000000-1234-1234-1234-123412341234}" type="slidenum">
              <a:rPr lang="en-US" smtClean="0"/>
              <a:t>7</a:t>
            </a:fld>
            <a:endParaRPr lang="en-US" dirty="0"/>
          </a:p>
        </p:txBody>
      </p:sp>
    </p:spTree>
    <p:extLst>
      <p:ext uri="{BB962C8B-B14F-4D97-AF65-F5344CB8AC3E}">
        <p14:creationId xmlns:p14="http://schemas.microsoft.com/office/powerpoint/2010/main" val="22161118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35AC87-DA63-7B2D-936E-737A1DA9D9F2}"/>
              </a:ext>
            </a:extLst>
          </p:cNvPr>
          <p:cNvSpPr>
            <a:spLocks noGrp="1"/>
          </p:cNvSpPr>
          <p:nvPr>
            <p:ph type="title"/>
          </p:nvPr>
        </p:nvSpPr>
        <p:spPr/>
        <p:txBody>
          <a:bodyPr/>
          <a:lstStyle/>
          <a:p>
            <a:r>
              <a:rPr lang="en-US" dirty="0"/>
              <a:t>Copyright</a:t>
            </a:r>
          </a:p>
        </p:txBody>
      </p:sp>
      <p:sp>
        <p:nvSpPr>
          <p:cNvPr id="3" name="Text Placeholder 2">
            <a:extLst>
              <a:ext uri="{FF2B5EF4-FFF2-40B4-BE49-F238E27FC236}">
                <a16:creationId xmlns:a16="http://schemas.microsoft.com/office/drawing/2014/main" id="{560B2ABC-91B7-ED0B-F153-BE32AB65E33F}"/>
              </a:ext>
            </a:extLst>
          </p:cNvPr>
          <p:cNvSpPr>
            <a:spLocks noGrp="1"/>
          </p:cNvSpPr>
          <p:nvPr>
            <p:ph type="body" idx="1"/>
          </p:nvPr>
        </p:nvSpPr>
        <p:spPr/>
        <p:txBody>
          <a:bodyPr>
            <a:normAutofit fontScale="85000" lnSpcReduction="20000"/>
          </a:bodyPr>
          <a:lstStyle/>
          <a:p>
            <a:r>
              <a:rPr lang="en-US" dirty="0"/>
              <a:t>The Belize STEAM Laboratory School will hold the copyright of all materials developed for use at the school by its teachers, educators, administrators and other staff. </a:t>
            </a:r>
          </a:p>
          <a:p>
            <a:r>
              <a:rPr lang="en-US" dirty="0"/>
              <a:t>The Belize STEAM Laboratory School will be the publisher of all materials developed for use at the school by its teachers, educators, administrators and other staff. </a:t>
            </a:r>
          </a:p>
          <a:p>
            <a:r>
              <a:rPr lang="en-US" dirty="0"/>
              <a:t>A copyright statement may be included with materials published by the Belize STEAM Laboratory School. </a:t>
            </a:r>
          </a:p>
          <a:p>
            <a:r>
              <a:rPr lang="en-US" dirty="0"/>
              <a:t>The following is an example copyright statement: Copyright © 2022, Belize STEAM Laboratory School. </a:t>
            </a:r>
          </a:p>
        </p:txBody>
      </p:sp>
      <p:sp>
        <p:nvSpPr>
          <p:cNvPr id="4" name="Slide Number Placeholder 3">
            <a:extLst>
              <a:ext uri="{FF2B5EF4-FFF2-40B4-BE49-F238E27FC236}">
                <a16:creationId xmlns:a16="http://schemas.microsoft.com/office/drawing/2014/main" id="{ABF12777-1BE5-7184-6E1A-650E42EE26F5}"/>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US" smtClean="0"/>
              <a:t>8</a:t>
            </a:fld>
            <a:endParaRPr lang="en-US"/>
          </a:p>
        </p:txBody>
      </p:sp>
      <p:sp>
        <p:nvSpPr>
          <p:cNvPr id="6" name="TextBox 5">
            <a:extLst>
              <a:ext uri="{FF2B5EF4-FFF2-40B4-BE49-F238E27FC236}">
                <a16:creationId xmlns:a16="http://schemas.microsoft.com/office/drawing/2014/main" id="{6313FCBC-B269-03F2-2E0E-55E0B4E71A12}"/>
              </a:ext>
            </a:extLst>
          </p:cNvPr>
          <p:cNvSpPr txBox="1"/>
          <p:nvPr/>
        </p:nvSpPr>
        <p:spPr>
          <a:xfrm>
            <a:off x="665018" y="4598407"/>
            <a:ext cx="7813963" cy="261610"/>
          </a:xfrm>
          <a:prstGeom prst="rect">
            <a:avLst/>
          </a:prstGeom>
          <a:noFill/>
        </p:spPr>
        <p:txBody>
          <a:bodyPr wrap="square" rtlCol="0">
            <a:spAutoFit/>
          </a:bodyPr>
          <a:lstStyle/>
          <a:p>
            <a:pPr algn="ctr"/>
            <a:r>
              <a:rPr lang="en-US" sz="1050" dirty="0">
                <a:solidFill>
                  <a:schemeClr val="tx1">
                    <a:lumMod val="50000"/>
                    <a:lumOff val="50000"/>
                  </a:schemeClr>
                </a:solidFill>
              </a:rPr>
              <a:t>STEAM Laboratory School. ”Belize STEAM Laboratory School Open Educational Resources Policy”. June 30, 2022. </a:t>
            </a:r>
          </a:p>
        </p:txBody>
      </p:sp>
    </p:spTree>
    <p:extLst>
      <p:ext uri="{BB962C8B-B14F-4D97-AF65-F5344CB8AC3E}">
        <p14:creationId xmlns:p14="http://schemas.microsoft.com/office/powerpoint/2010/main" val="39834633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35AC87-DA63-7B2D-936E-737A1DA9D9F2}"/>
              </a:ext>
            </a:extLst>
          </p:cNvPr>
          <p:cNvSpPr>
            <a:spLocks noGrp="1"/>
          </p:cNvSpPr>
          <p:nvPr>
            <p:ph type="title"/>
          </p:nvPr>
        </p:nvSpPr>
        <p:spPr/>
        <p:txBody>
          <a:bodyPr>
            <a:normAutofit/>
          </a:bodyPr>
          <a:lstStyle/>
          <a:p>
            <a:r>
              <a:rPr lang="en-US" dirty="0"/>
              <a:t>License</a:t>
            </a:r>
          </a:p>
        </p:txBody>
      </p:sp>
      <p:sp>
        <p:nvSpPr>
          <p:cNvPr id="3" name="Text Placeholder 2">
            <a:extLst>
              <a:ext uri="{FF2B5EF4-FFF2-40B4-BE49-F238E27FC236}">
                <a16:creationId xmlns:a16="http://schemas.microsoft.com/office/drawing/2014/main" id="{560B2ABC-91B7-ED0B-F153-BE32AB65E33F}"/>
              </a:ext>
            </a:extLst>
          </p:cNvPr>
          <p:cNvSpPr>
            <a:spLocks noGrp="1"/>
          </p:cNvSpPr>
          <p:nvPr>
            <p:ph type="body" idx="1"/>
          </p:nvPr>
        </p:nvSpPr>
        <p:spPr/>
        <p:txBody>
          <a:bodyPr>
            <a:normAutofit/>
          </a:bodyPr>
          <a:lstStyle/>
          <a:p>
            <a:r>
              <a:rPr lang="en-US" dirty="0"/>
              <a:t>The Belize STEAM Laboratory School will publish and license the materials developed by its teachers, educators, administrator and other staff with a current Creative Commons Attribution license. As of June 2022, all materials will be licensed with a Creative Commons Attribution 4.0 International License. </a:t>
            </a:r>
          </a:p>
        </p:txBody>
      </p:sp>
      <p:sp>
        <p:nvSpPr>
          <p:cNvPr id="4" name="Slide Number Placeholder 3">
            <a:extLst>
              <a:ext uri="{FF2B5EF4-FFF2-40B4-BE49-F238E27FC236}">
                <a16:creationId xmlns:a16="http://schemas.microsoft.com/office/drawing/2014/main" id="{ABF12777-1BE5-7184-6E1A-650E42EE26F5}"/>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US" smtClean="0"/>
              <a:t>9</a:t>
            </a:fld>
            <a:endParaRPr lang="en-US"/>
          </a:p>
        </p:txBody>
      </p:sp>
      <p:sp>
        <p:nvSpPr>
          <p:cNvPr id="6" name="TextBox 5">
            <a:extLst>
              <a:ext uri="{FF2B5EF4-FFF2-40B4-BE49-F238E27FC236}">
                <a16:creationId xmlns:a16="http://schemas.microsoft.com/office/drawing/2014/main" id="{D26595F4-52AB-71DF-BCB0-D1B154BB62D3}"/>
              </a:ext>
            </a:extLst>
          </p:cNvPr>
          <p:cNvSpPr txBox="1"/>
          <p:nvPr/>
        </p:nvSpPr>
        <p:spPr>
          <a:xfrm>
            <a:off x="665018" y="4598407"/>
            <a:ext cx="7813963" cy="261610"/>
          </a:xfrm>
          <a:prstGeom prst="rect">
            <a:avLst/>
          </a:prstGeom>
          <a:noFill/>
        </p:spPr>
        <p:txBody>
          <a:bodyPr wrap="square" rtlCol="0">
            <a:spAutoFit/>
          </a:bodyPr>
          <a:lstStyle/>
          <a:p>
            <a:pPr algn="ctr"/>
            <a:r>
              <a:rPr lang="en-US" sz="1050" dirty="0">
                <a:solidFill>
                  <a:schemeClr val="tx1">
                    <a:lumMod val="50000"/>
                    <a:lumOff val="50000"/>
                  </a:schemeClr>
                </a:solidFill>
              </a:rPr>
              <a:t>STEAM Laboratory School. ”Belize STEAM Laboratory School Open Educational Resources Policy”. June 30, 2022. </a:t>
            </a:r>
          </a:p>
        </p:txBody>
      </p:sp>
    </p:spTree>
    <p:extLst>
      <p:ext uri="{BB962C8B-B14F-4D97-AF65-F5344CB8AC3E}">
        <p14:creationId xmlns:p14="http://schemas.microsoft.com/office/powerpoint/2010/main" val="20158508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77D42BC-12F9-F7FC-CCCB-ED6D9DC243F1}"/>
              </a:ext>
            </a:extLst>
          </p:cNvPr>
          <p:cNvSpPr>
            <a:spLocks noGrp="1"/>
          </p:cNvSpPr>
          <p:nvPr>
            <p:ph type="title"/>
          </p:nvPr>
        </p:nvSpPr>
        <p:spPr/>
        <p:txBody>
          <a:bodyPr>
            <a:normAutofit/>
          </a:bodyPr>
          <a:lstStyle/>
          <a:p>
            <a:r>
              <a:rPr lang="en-US" dirty="0"/>
              <a:t>Attribution &amp; Citation</a:t>
            </a:r>
          </a:p>
        </p:txBody>
      </p:sp>
      <p:sp>
        <p:nvSpPr>
          <p:cNvPr id="3" name="Text Placeholder 2">
            <a:extLst>
              <a:ext uri="{FF2B5EF4-FFF2-40B4-BE49-F238E27FC236}">
                <a16:creationId xmlns:a16="http://schemas.microsoft.com/office/drawing/2014/main" id="{93E0F641-11BB-445E-80CE-CEA6E4822A78}"/>
              </a:ext>
            </a:extLst>
          </p:cNvPr>
          <p:cNvSpPr>
            <a:spLocks noGrp="1"/>
          </p:cNvSpPr>
          <p:nvPr>
            <p:ph type="body" idx="1"/>
          </p:nvPr>
        </p:nvSpPr>
        <p:spPr/>
        <p:txBody>
          <a:bodyPr>
            <a:normAutofit fontScale="62500" lnSpcReduction="20000"/>
          </a:bodyPr>
          <a:lstStyle/>
          <a:p>
            <a:pPr marL="50800" indent="0">
              <a:buNone/>
            </a:pPr>
            <a:r>
              <a:rPr lang="en-US" dirty="0"/>
              <a:t>Attribution</a:t>
            </a:r>
          </a:p>
          <a:p>
            <a:r>
              <a:rPr lang="en-US" dirty="0"/>
              <a:t>Individuals contributing to the development of materials developed and/or published by the Belize STEAM Laboratory School will have the option of having their name listed along with the Belize STEAM Laboratory School on a material-by-material basis. Contributions by those outside of the school may be included upon request and with consent of the publisher. Contributions will follow generally accepted practice of attribution in academic publications. </a:t>
            </a:r>
          </a:p>
          <a:p>
            <a:r>
              <a:rPr lang="en-US" dirty="0"/>
              <a:t>Good practice for attribution of the materials described by this policy is to include the title, author, source and license. </a:t>
            </a:r>
          </a:p>
          <a:p>
            <a:pPr marL="50800" indent="0">
              <a:buNone/>
            </a:pPr>
            <a:endParaRPr lang="en-US" dirty="0"/>
          </a:p>
          <a:p>
            <a:pPr marL="50800" indent="0">
              <a:buNone/>
            </a:pPr>
            <a:r>
              <a:rPr lang="en-US" dirty="0"/>
              <a:t>Citation </a:t>
            </a:r>
          </a:p>
          <a:p>
            <a:r>
              <a:rPr lang="en-US" dirty="0"/>
              <a:t>Good practice for citation of materials developed by the school is to follow standard citation guidelines such those published by the American Psychological Association or the Modern Language Association. </a:t>
            </a:r>
          </a:p>
        </p:txBody>
      </p:sp>
      <p:sp>
        <p:nvSpPr>
          <p:cNvPr id="6" name="TextBox 5">
            <a:extLst>
              <a:ext uri="{FF2B5EF4-FFF2-40B4-BE49-F238E27FC236}">
                <a16:creationId xmlns:a16="http://schemas.microsoft.com/office/drawing/2014/main" id="{DF0314EE-0300-A171-F632-5713ADD7CD43}"/>
              </a:ext>
            </a:extLst>
          </p:cNvPr>
          <p:cNvSpPr txBox="1"/>
          <p:nvPr/>
        </p:nvSpPr>
        <p:spPr>
          <a:xfrm>
            <a:off x="665018" y="4598407"/>
            <a:ext cx="7813963" cy="261610"/>
          </a:xfrm>
          <a:prstGeom prst="rect">
            <a:avLst/>
          </a:prstGeom>
          <a:noFill/>
        </p:spPr>
        <p:txBody>
          <a:bodyPr wrap="square" rtlCol="0">
            <a:spAutoFit/>
          </a:bodyPr>
          <a:lstStyle/>
          <a:p>
            <a:pPr algn="ctr"/>
            <a:r>
              <a:rPr lang="en-US" sz="1050" dirty="0">
                <a:solidFill>
                  <a:schemeClr val="tx1">
                    <a:lumMod val="50000"/>
                    <a:lumOff val="50000"/>
                  </a:schemeClr>
                </a:solidFill>
              </a:rPr>
              <a:t>STEAM Laboratory School. ”Belize STEAM Laboratory School Open Educational Resources Policy”. June 30, 2022. </a:t>
            </a:r>
          </a:p>
        </p:txBody>
      </p:sp>
      <p:sp>
        <p:nvSpPr>
          <p:cNvPr id="7" name="Slide Number Placeholder 3">
            <a:extLst>
              <a:ext uri="{FF2B5EF4-FFF2-40B4-BE49-F238E27FC236}">
                <a16:creationId xmlns:a16="http://schemas.microsoft.com/office/drawing/2014/main" id="{26849D8B-9DFF-9D8E-5CEB-B75E3C8869EA}"/>
              </a:ext>
            </a:extLst>
          </p:cNvPr>
          <p:cNvSpPr>
            <a:spLocks noGrp="1"/>
          </p:cNvSpPr>
          <p:nvPr>
            <p:ph type="sldNum" idx="12"/>
          </p:nvPr>
        </p:nvSpPr>
        <p:spPr>
          <a:xfrm>
            <a:off x="8484446" y="4599172"/>
            <a:ext cx="495625" cy="228468"/>
          </a:xfrm>
        </p:spPr>
        <p:txBody>
          <a:bodyPr/>
          <a:lstStyle/>
          <a:p>
            <a:pPr marL="0" lvl="0" indent="0" algn="l" rtl="0">
              <a:spcBef>
                <a:spcPts val="0"/>
              </a:spcBef>
              <a:spcAft>
                <a:spcPts val="0"/>
              </a:spcAft>
              <a:buNone/>
            </a:pPr>
            <a:fld id="{00000000-1234-1234-1234-123412341234}" type="slidenum">
              <a:rPr lang="en-US" smtClean="0"/>
              <a:t>10</a:t>
            </a:fld>
            <a:endParaRPr lang="en-US" dirty="0"/>
          </a:p>
        </p:txBody>
      </p:sp>
    </p:spTree>
    <p:extLst>
      <p:ext uri="{BB962C8B-B14F-4D97-AF65-F5344CB8AC3E}">
        <p14:creationId xmlns:p14="http://schemas.microsoft.com/office/powerpoint/2010/main" val="2987323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D7987E-188A-1FA2-2A68-DE1897E34649}"/>
              </a:ext>
            </a:extLst>
          </p:cNvPr>
          <p:cNvSpPr>
            <a:spLocks noGrp="1"/>
          </p:cNvSpPr>
          <p:nvPr>
            <p:ph type="title"/>
          </p:nvPr>
        </p:nvSpPr>
        <p:spPr/>
        <p:txBody>
          <a:bodyPr>
            <a:normAutofit/>
          </a:bodyPr>
          <a:lstStyle/>
          <a:p>
            <a:r>
              <a:rPr lang="en-US" dirty="0"/>
              <a:t>Students</a:t>
            </a:r>
          </a:p>
        </p:txBody>
      </p:sp>
      <p:sp>
        <p:nvSpPr>
          <p:cNvPr id="3" name="Text Placeholder 2">
            <a:extLst>
              <a:ext uri="{FF2B5EF4-FFF2-40B4-BE49-F238E27FC236}">
                <a16:creationId xmlns:a16="http://schemas.microsoft.com/office/drawing/2014/main" id="{5F46E954-BED0-D0BA-50AA-6FB53754F23F}"/>
              </a:ext>
            </a:extLst>
          </p:cNvPr>
          <p:cNvSpPr>
            <a:spLocks noGrp="1"/>
          </p:cNvSpPr>
          <p:nvPr>
            <p:ph type="body" idx="1"/>
          </p:nvPr>
        </p:nvSpPr>
        <p:spPr/>
        <p:txBody>
          <a:bodyPr>
            <a:normAutofit fontScale="77500" lnSpcReduction="20000"/>
          </a:bodyPr>
          <a:lstStyle/>
          <a:p>
            <a:r>
              <a:rPr lang="en-US" dirty="0"/>
              <a:t>Students of the Belize STEAM Laboratory School will hold the copyright of materials they develop during their attendance at the school. </a:t>
            </a:r>
          </a:p>
          <a:p>
            <a:r>
              <a:rPr lang="en-US" dirty="0"/>
              <a:t>Students may opt out of which materials are used by the school as part of lesson plans and activities. (For example, students will engage in project work and the school may request that some or all of the project materials be included as part of future lesson plans and activities.) </a:t>
            </a:r>
          </a:p>
          <a:p>
            <a:r>
              <a:rPr lang="en-US" dirty="0"/>
              <a:t>Student materials that are not opted and are used as part of lesson plans and activities will be licensed with a current Creative Commons Attribution license. </a:t>
            </a:r>
          </a:p>
        </p:txBody>
      </p:sp>
      <p:sp>
        <p:nvSpPr>
          <p:cNvPr id="4" name="Slide Number Placeholder 3">
            <a:extLst>
              <a:ext uri="{FF2B5EF4-FFF2-40B4-BE49-F238E27FC236}">
                <a16:creationId xmlns:a16="http://schemas.microsoft.com/office/drawing/2014/main" id="{E673397E-AC49-1684-DC64-8E563813A758}"/>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US" smtClean="0"/>
              <a:t>11</a:t>
            </a:fld>
            <a:endParaRPr lang="en-US"/>
          </a:p>
        </p:txBody>
      </p:sp>
      <p:sp>
        <p:nvSpPr>
          <p:cNvPr id="5" name="TextBox 4">
            <a:extLst>
              <a:ext uri="{FF2B5EF4-FFF2-40B4-BE49-F238E27FC236}">
                <a16:creationId xmlns:a16="http://schemas.microsoft.com/office/drawing/2014/main" id="{DC353AE0-4921-FD55-6ABA-E07088D5767C}"/>
              </a:ext>
            </a:extLst>
          </p:cNvPr>
          <p:cNvSpPr txBox="1"/>
          <p:nvPr/>
        </p:nvSpPr>
        <p:spPr>
          <a:xfrm>
            <a:off x="665018" y="4598407"/>
            <a:ext cx="7813963" cy="261610"/>
          </a:xfrm>
          <a:prstGeom prst="rect">
            <a:avLst/>
          </a:prstGeom>
          <a:noFill/>
        </p:spPr>
        <p:txBody>
          <a:bodyPr wrap="square" rtlCol="0">
            <a:spAutoFit/>
          </a:bodyPr>
          <a:lstStyle/>
          <a:p>
            <a:pPr algn="ctr"/>
            <a:r>
              <a:rPr lang="en-US" sz="1050" dirty="0">
                <a:solidFill>
                  <a:schemeClr val="tx1">
                    <a:lumMod val="50000"/>
                    <a:lumOff val="50000"/>
                  </a:schemeClr>
                </a:solidFill>
              </a:rPr>
              <a:t>STEAM Laboratory School. ”Belize STEAM Laboratory School Open Educational Resources Policy”. June 30, 2022. </a:t>
            </a:r>
          </a:p>
        </p:txBody>
      </p:sp>
    </p:spTree>
    <p:extLst>
      <p:ext uri="{BB962C8B-B14F-4D97-AF65-F5344CB8AC3E}">
        <p14:creationId xmlns:p14="http://schemas.microsoft.com/office/powerpoint/2010/main" val="4207015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469BAE-ADF5-81EB-B31E-7EB21C93D695}"/>
              </a:ext>
            </a:extLst>
          </p:cNvPr>
          <p:cNvSpPr>
            <a:spLocks noGrp="1"/>
          </p:cNvSpPr>
          <p:nvPr>
            <p:ph type="title"/>
          </p:nvPr>
        </p:nvSpPr>
        <p:spPr/>
        <p:txBody>
          <a:bodyPr/>
          <a:lstStyle/>
          <a:p>
            <a:r>
              <a:rPr lang="en-US" dirty="0"/>
              <a:t>Publishing OER</a:t>
            </a:r>
          </a:p>
        </p:txBody>
      </p:sp>
      <p:sp>
        <p:nvSpPr>
          <p:cNvPr id="3" name="Text Placeholder 2">
            <a:extLst>
              <a:ext uri="{FF2B5EF4-FFF2-40B4-BE49-F238E27FC236}">
                <a16:creationId xmlns:a16="http://schemas.microsoft.com/office/drawing/2014/main" id="{0B16CD22-CF4D-16B6-9560-98D7F51B573B}"/>
              </a:ext>
            </a:extLst>
          </p:cNvPr>
          <p:cNvSpPr>
            <a:spLocks noGrp="1"/>
          </p:cNvSpPr>
          <p:nvPr>
            <p:ph type="body" idx="1"/>
          </p:nvPr>
        </p:nvSpPr>
        <p:spPr/>
        <p:txBody>
          <a:bodyPr>
            <a:normAutofit/>
          </a:bodyPr>
          <a:lstStyle/>
          <a:p>
            <a:r>
              <a:rPr lang="en-US" dirty="0"/>
              <a:t>Belize STEAM Laboratory School OER will be published in a publicly available website and/or repository that may include: the school’s website; a Ministry of Education, Culture, Science and Technology website / repository; and one or more international OER repositories (e.g., OER Commons9). </a:t>
            </a:r>
          </a:p>
          <a:p>
            <a:endParaRPr lang="en-US" dirty="0"/>
          </a:p>
        </p:txBody>
      </p:sp>
      <p:sp>
        <p:nvSpPr>
          <p:cNvPr id="4" name="Slide Number Placeholder 3">
            <a:extLst>
              <a:ext uri="{FF2B5EF4-FFF2-40B4-BE49-F238E27FC236}">
                <a16:creationId xmlns:a16="http://schemas.microsoft.com/office/drawing/2014/main" id="{B4196F1B-AEAD-B632-03DC-555AD39AD1FA}"/>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US" smtClean="0"/>
              <a:t>12</a:t>
            </a:fld>
            <a:endParaRPr lang="en-US"/>
          </a:p>
        </p:txBody>
      </p:sp>
      <p:sp>
        <p:nvSpPr>
          <p:cNvPr id="6" name="TextBox 5">
            <a:extLst>
              <a:ext uri="{FF2B5EF4-FFF2-40B4-BE49-F238E27FC236}">
                <a16:creationId xmlns:a16="http://schemas.microsoft.com/office/drawing/2014/main" id="{BB01A52D-5925-BEDA-B677-4AA69BFCC54B}"/>
              </a:ext>
            </a:extLst>
          </p:cNvPr>
          <p:cNvSpPr txBox="1"/>
          <p:nvPr/>
        </p:nvSpPr>
        <p:spPr>
          <a:xfrm>
            <a:off x="665018" y="4598407"/>
            <a:ext cx="7813963" cy="261610"/>
          </a:xfrm>
          <a:prstGeom prst="rect">
            <a:avLst/>
          </a:prstGeom>
          <a:noFill/>
        </p:spPr>
        <p:txBody>
          <a:bodyPr wrap="square" rtlCol="0">
            <a:spAutoFit/>
          </a:bodyPr>
          <a:lstStyle/>
          <a:p>
            <a:pPr algn="ctr"/>
            <a:r>
              <a:rPr lang="en-US" sz="1050" dirty="0">
                <a:solidFill>
                  <a:schemeClr val="tx1">
                    <a:lumMod val="50000"/>
                    <a:lumOff val="50000"/>
                  </a:schemeClr>
                </a:solidFill>
              </a:rPr>
              <a:t>STEAM Laboratory School. ”Belize STEAM Laboratory School Open Educational Resources Policy”. June 30, 2022. </a:t>
            </a:r>
          </a:p>
        </p:txBody>
      </p:sp>
    </p:spTree>
    <p:extLst>
      <p:ext uri="{BB962C8B-B14F-4D97-AF65-F5344CB8AC3E}">
        <p14:creationId xmlns:p14="http://schemas.microsoft.com/office/powerpoint/2010/main" val="26823466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394D9-87EC-72B4-2B61-B28E05EBB9AE}"/>
              </a:ext>
            </a:extLst>
          </p:cNvPr>
          <p:cNvSpPr>
            <a:spLocks noGrp="1"/>
          </p:cNvSpPr>
          <p:nvPr>
            <p:ph type="title"/>
          </p:nvPr>
        </p:nvSpPr>
        <p:spPr/>
        <p:txBody>
          <a:bodyPr>
            <a:normAutofit/>
          </a:bodyPr>
          <a:lstStyle/>
          <a:p>
            <a:r>
              <a:rPr lang="en-US" dirty="0"/>
              <a:t>Support for Teachers</a:t>
            </a:r>
          </a:p>
        </p:txBody>
      </p:sp>
      <p:sp>
        <p:nvSpPr>
          <p:cNvPr id="3" name="Text Placeholder 2">
            <a:extLst>
              <a:ext uri="{FF2B5EF4-FFF2-40B4-BE49-F238E27FC236}">
                <a16:creationId xmlns:a16="http://schemas.microsoft.com/office/drawing/2014/main" id="{71D9ED33-CA38-D5E3-3BC1-5BB114248B2D}"/>
              </a:ext>
            </a:extLst>
          </p:cNvPr>
          <p:cNvSpPr>
            <a:spLocks noGrp="1"/>
          </p:cNvSpPr>
          <p:nvPr>
            <p:ph type="body" idx="1"/>
          </p:nvPr>
        </p:nvSpPr>
        <p:spPr/>
        <p:txBody>
          <a:bodyPr>
            <a:normAutofit/>
          </a:bodyPr>
          <a:lstStyle/>
          <a:p>
            <a:r>
              <a:rPr lang="en-US" dirty="0"/>
              <a:t>The Belize STEAM Laboratory School will support teachers, educators, administrators and other staff in the development and use of OER. This support will take the form of regular professional development and includes support for copyright clearance, finding OER, use of a school style guide, etc. </a:t>
            </a:r>
          </a:p>
          <a:p>
            <a:pPr marL="50800" indent="0">
              <a:buNone/>
            </a:pPr>
            <a:endParaRPr lang="en-US" dirty="0"/>
          </a:p>
        </p:txBody>
      </p:sp>
      <p:sp>
        <p:nvSpPr>
          <p:cNvPr id="4" name="Slide Number Placeholder 3">
            <a:extLst>
              <a:ext uri="{FF2B5EF4-FFF2-40B4-BE49-F238E27FC236}">
                <a16:creationId xmlns:a16="http://schemas.microsoft.com/office/drawing/2014/main" id="{F1A8CDA4-93AD-AC20-7C13-21C832160ABC}"/>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US" smtClean="0"/>
              <a:t>13</a:t>
            </a:fld>
            <a:endParaRPr lang="en-US"/>
          </a:p>
        </p:txBody>
      </p:sp>
      <p:sp>
        <p:nvSpPr>
          <p:cNvPr id="6" name="TextBox 5">
            <a:extLst>
              <a:ext uri="{FF2B5EF4-FFF2-40B4-BE49-F238E27FC236}">
                <a16:creationId xmlns:a16="http://schemas.microsoft.com/office/drawing/2014/main" id="{27C3AFA7-E614-14A2-E7FD-773D17E5D8F1}"/>
              </a:ext>
            </a:extLst>
          </p:cNvPr>
          <p:cNvSpPr txBox="1"/>
          <p:nvPr/>
        </p:nvSpPr>
        <p:spPr>
          <a:xfrm>
            <a:off x="665018" y="4598407"/>
            <a:ext cx="7813963" cy="261610"/>
          </a:xfrm>
          <a:prstGeom prst="rect">
            <a:avLst/>
          </a:prstGeom>
          <a:noFill/>
        </p:spPr>
        <p:txBody>
          <a:bodyPr wrap="square" rtlCol="0">
            <a:spAutoFit/>
          </a:bodyPr>
          <a:lstStyle/>
          <a:p>
            <a:pPr algn="ctr"/>
            <a:r>
              <a:rPr lang="en-US" sz="1050" dirty="0">
                <a:solidFill>
                  <a:schemeClr val="tx1">
                    <a:lumMod val="50000"/>
                    <a:lumOff val="50000"/>
                  </a:schemeClr>
                </a:solidFill>
              </a:rPr>
              <a:t>STEAM Laboratory School. ”Belize STEAM Laboratory School Open Educational Resources Policy”. June 30, 2022. </a:t>
            </a:r>
          </a:p>
        </p:txBody>
      </p:sp>
    </p:spTree>
    <p:extLst>
      <p:ext uri="{BB962C8B-B14F-4D97-AF65-F5344CB8AC3E}">
        <p14:creationId xmlns:p14="http://schemas.microsoft.com/office/powerpoint/2010/main" val="6091989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D917CF-2225-4D81-3881-D1D7E5E23F3C}"/>
              </a:ext>
            </a:extLst>
          </p:cNvPr>
          <p:cNvSpPr>
            <a:spLocks noGrp="1"/>
          </p:cNvSpPr>
          <p:nvPr>
            <p:ph type="title"/>
          </p:nvPr>
        </p:nvSpPr>
        <p:spPr/>
        <p:txBody>
          <a:bodyPr/>
          <a:lstStyle/>
          <a:p>
            <a:r>
              <a:rPr lang="en-US" dirty="0"/>
              <a:t>Implementation Challenges</a:t>
            </a:r>
          </a:p>
        </p:txBody>
      </p:sp>
      <p:sp>
        <p:nvSpPr>
          <p:cNvPr id="3" name="Text Placeholder 2">
            <a:extLst>
              <a:ext uri="{FF2B5EF4-FFF2-40B4-BE49-F238E27FC236}">
                <a16:creationId xmlns:a16="http://schemas.microsoft.com/office/drawing/2014/main" id="{8FC7C027-2817-8215-BC9C-F0BB004E166D}"/>
              </a:ext>
            </a:extLst>
          </p:cNvPr>
          <p:cNvSpPr>
            <a:spLocks noGrp="1"/>
          </p:cNvSpPr>
          <p:nvPr>
            <p:ph type="body" idx="1"/>
          </p:nvPr>
        </p:nvSpPr>
        <p:spPr/>
        <p:txBody>
          <a:bodyPr>
            <a:normAutofit fontScale="92500" lnSpcReduction="10000"/>
          </a:bodyPr>
          <a:lstStyle/>
          <a:p>
            <a:r>
              <a:rPr lang="en-US" dirty="0"/>
              <a:t>Brand new school, campus under construction as the school opened</a:t>
            </a:r>
          </a:p>
          <a:p>
            <a:r>
              <a:rPr lang="en-US" dirty="0"/>
              <a:t>New pedagogical approach of competency-based and project-based learning → teachers learning a new system, becoming curriculum developers</a:t>
            </a:r>
          </a:p>
          <a:p>
            <a:r>
              <a:rPr lang="en-US" dirty="0"/>
              <a:t>Typical challenges in helping teachers / faculty / instructional designers transition to OER </a:t>
            </a:r>
          </a:p>
          <a:p>
            <a:endParaRPr lang="en-US" dirty="0"/>
          </a:p>
          <a:p>
            <a:pPr marL="114300" indent="0" algn="ctr">
              <a:buNone/>
            </a:pPr>
            <a:r>
              <a:rPr lang="en-US" b="1" dirty="0">
                <a:solidFill>
                  <a:schemeClr val="bg2"/>
                </a:solidFill>
              </a:rPr>
              <a:t>“Building the airplane as we’re flying it”</a:t>
            </a:r>
            <a:endParaRPr lang="en-US" dirty="0">
              <a:solidFill>
                <a:schemeClr val="bg2"/>
              </a:solidFill>
            </a:endParaRPr>
          </a:p>
          <a:p>
            <a:endParaRPr lang="en-US" dirty="0"/>
          </a:p>
        </p:txBody>
      </p:sp>
      <p:sp>
        <p:nvSpPr>
          <p:cNvPr id="4" name="Slide Number Placeholder 3">
            <a:extLst>
              <a:ext uri="{FF2B5EF4-FFF2-40B4-BE49-F238E27FC236}">
                <a16:creationId xmlns:a16="http://schemas.microsoft.com/office/drawing/2014/main" id="{8BB7DC62-6BB9-BD60-BC10-B853F7CD55EA}"/>
              </a:ext>
            </a:extLst>
          </p:cNvPr>
          <p:cNvSpPr>
            <a:spLocks noGrp="1"/>
          </p:cNvSpPr>
          <p:nvPr>
            <p:ph type="sldNum" idx="12"/>
          </p:nvPr>
        </p:nvSpPr>
        <p:spPr/>
        <p:txBody>
          <a:bodyPr/>
          <a:lstStyle/>
          <a:p>
            <a:pPr marL="0" lvl="0" indent="0" rtl="0">
              <a:spcBef>
                <a:spcPts val="0"/>
              </a:spcBef>
              <a:spcAft>
                <a:spcPts val="0"/>
              </a:spcAft>
              <a:buNone/>
            </a:pPr>
            <a:fld id="{00000000-1234-1234-1234-123412341234}" type="slidenum">
              <a:rPr lang="en" smtClean="0"/>
              <a:pPr marL="0" lvl="0" indent="0" rtl="0">
                <a:spcBef>
                  <a:spcPts val="0"/>
                </a:spcBef>
                <a:spcAft>
                  <a:spcPts val="0"/>
                </a:spcAft>
                <a:buNone/>
              </a:pPr>
              <a:t>14</a:t>
            </a:fld>
            <a:endParaRPr lang="en" dirty="0"/>
          </a:p>
        </p:txBody>
      </p:sp>
    </p:spTree>
    <p:extLst>
      <p:ext uri="{BB962C8B-B14F-4D97-AF65-F5344CB8AC3E}">
        <p14:creationId xmlns:p14="http://schemas.microsoft.com/office/powerpoint/2010/main" val="34358131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13E3EF-2A2D-55E7-C3BC-900B2EBCCE45}"/>
              </a:ext>
            </a:extLst>
          </p:cNvPr>
          <p:cNvSpPr>
            <a:spLocks noGrp="1"/>
          </p:cNvSpPr>
          <p:nvPr>
            <p:ph type="title"/>
          </p:nvPr>
        </p:nvSpPr>
        <p:spPr/>
        <p:txBody>
          <a:bodyPr/>
          <a:lstStyle/>
          <a:p>
            <a:r>
              <a:rPr lang="en-US" dirty="0"/>
              <a:t>Learn More</a:t>
            </a:r>
          </a:p>
        </p:txBody>
      </p:sp>
      <p:sp>
        <p:nvSpPr>
          <p:cNvPr id="3" name="Text Placeholder 2">
            <a:extLst>
              <a:ext uri="{FF2B5EF4-FFF2-40B4-BE49-F238E27FC236}">
                <a16:creationId xmlns:a16="http://schemas.microsoft.com/office/drawing/2014/main" id="{D7E90B81-966F-66D8-01B5-2DB211E5268B}"/>
              </a:ext>
            </a:extLst>
          </p:cNvPr>
          <p:cNvSpPr>
            <a:spLocks noGrp="1"/>
          </p:cNvSpPr>
          <p:nvPr>
            <p:ph type="body" idx="1"/>
          </p:nvPr>
        </p:nvSpPr>
        <p:spPr/>
        <p:txBody>
          <a:bodyPr/>
          <a:lstStyle/>
          <a:p>
            <a:pPr>
              <a:lnSpc>
                <a:spcPct val="150000"/>
              </a:lnSpc>
            </a:pPr>
            <a:r>
              <a:rPr lang="en-US" dirty="0" err="1"/>
              <a:t>Itz’at</a:t>
            </a:r>
            <a:r>
              <a:rPr lang="en-US" dirty="0"/>
              <a:t> STEAM Academy, </a:t>
            </a:r>
            <a:r>
              <a:rPr lang="en-US" dirty="0">
                <a:hlinkClick r:id="rId3"/>
              </a:rPr>
              <a:t>https://www.itzat.edu.bz</a:t>
            </a:r>
            <a:endParaRPr lang="en-US" dirty="0"/>
          </a:p>
          <a:p>
            <a:pPr>
              <a:lnSpc>
                <a:spcPct val="150000"/>
              </a:lnSpc>
            </a:pPr>
            <a:r>
              <a:rPr lang="en-US" dirty="0"/>
              <a:t>Mountain Heights Academy, </a:t>
            </a:r>
            <a:r>
              <a:rPr lang="en-US" dirty="0">
                <a:hlinkClick r:id="rId4"/>
              </a:rPr>
              <a:t>https://mountainheightsacademy.org</a:t>
            </a:r>
            <a:r>
              <a:rPr lang="en-US" dirty="0"/>
              <a:t> </a:t>
            </a:r>
          </a:p>
          <a:p>
            <a:pPr lvl="1">
              <a:lnSpc>
                <a:spcPct val="150000"/>
              </a:lnSpc>
            </a:pPr>
            <a:r>
              <a:rPr lang="en-US" dirty="0"/>
              <a:t>OER → </a:t>
            </a:r>
            <a:r>
              <a:rPr lang="en-US" dirty="0">
                <a:hlinkClick r:id="rId5"/>
              </a:rPr>
              <a:t>https://mountainheightsoer.org</a:t>
            </a:r>
            <a:r>
              <a:rPr lang="en-US" dirty="0"/>
              <a:t> </a:t>
            </a:r>
          </a:p>
          <a:p>
            <a:pPr>
              <a:lnSpc>
                <a:spcPct val="150000"/>
              </a:lnSpc>
            </a:pPr>
            <a:r>
              <a:rPr lang="en-US" dirty="0"/>
              <a:t>MIT Open Learning, </a:t>
            </a:r>
            <a:r>
              <a:rPr lang="en-US" dirty="0">
                <a:hlinkClick r:id="rId6"/>
              </a:rPr>
              <a:t>https://openlearning.mit.edu</a:t>
            </a:r>
            <a:r>
              <a:rPr lang="en-US" dirty="0"/>
              <a:t> </a:t>
            </a:r>
          </a:p>
        </p:txBody>
      </p:sp>
      <p:sp>
        <p:nvSpPr>
          <p:cNvPr id="4" name="Slide Number Placeholder 3">
            <a:extLst>
              <a:ext uri="{FF2B5EF4-FFF2-40B4-BE49-F238E27FC236}">
                <a16:creationId xmlns:a16="http://schemas.microsoft.com/office/drawing/2014/main" id="{30EE26E7-0902-124F-3A36-025D1F40E0E1}"/>
              </a:ext>
            </a:extLst>
          </p:cNvPr>
          <p:cNvSpPr>
            <a:spLocks noGrp="1"/>
          </p:cNvSpPr>
          <p:nvPr>
            <p:ph type="sldNum" idx="12"/>
          </p:nvPr>
        </p:nvSpPr>
        <p:spPr/>
        <p:txBody>
          <a:bodyPr/>
          <a:lstStyle/>
          <a:p>
            <a:pPr marL="0" lvl="0" indent="0" rtl="0">
              <a:spcBef>
                <a:spcPts val="0"/>
              </a:spcBef>
              <a:spcAft>
                <a:spcPts val="0"/>
              </a:spcAft>
              <a:buNone/>
            </a:pPr>
            <a:fld id="{00000000-1234-1234-1234-123412341234}" type="slidenum">
              <a:rPr lang="en" smtClean="0"/>
              <a:pPr marL="0" lvl="0" indent="0" rtl="0">
                <a:spcBef>
                  <a:spcPts val="0"/>
                </a:spcBef>
                <a:spcAft>
                  <a:spcPts val="0"/>
                </a:spcAft>
                <a:buNone/>
              </a:pPr>
              <a:t>15</a:t>
            </a:fld>
            <a:endParaRPr lang="en"/>
          </a:p>
        </p:txBody>
      </p:sp>
    </p:spTree>
    <p:extLst>
      <p:ext uri="{BB962C8B-B14F-4D97-AF65-F5344CB8AC3E}">
        <p14:creationId xmlns:p14="http://schemas.microsoft.com/office/powerpoint/2010/main" val="1939003747"/>
      </p:ext>
    </p:extLst>
  </p:cSld>
  <p:clrMapOvr>
    <a:masterClrMapping/>
  </p:clrMapOvr>
</p:sld>
</file>

<file path=ppt/theme/theme1.xml><?xml version="1.0" encoding="utf-8"?>
<a:theme xmlns:a="http://schemas.openxmlformats.org/drawingml/2006/main" name="Office Theme">
  <a:themeElements>
    <a:clrScheme name="MIT ODL">
      <a:dk1>
        <a:srgbClr val="000000"/>
      </a:dk1>
      <a:lt1>
        <a:srgbClr val="FFFFFF"/>
      </a:lt1>
      <a:dk2>
        <a:srgbClr val="255B6B"/>
      </a:dk2>
      <a:lt2>
        <a:srgbClr val="FFFFFF"/>
      </a:lt2>
      <a:accent1>
        <a:srgbClr val="9A3434"/>
      </a:accent1>
      <a:accent2>
        <a:srgbClr val="255B6B"/>
      </a:accent2>
      <a:accent3>
        <a:srgbClr val="EDAD37"/>
      </a:accent3>
      <a:accent4>
        <a:srgbClr val="3DBDBF"/>
      </a:accent4>
      <a:accent5>
        <a:srgbClr val="7B682A"/>
      </a:accent5>
      <a:accent6>
        <a:srgbClr val="88766D"/>
      </a:accent6>
      <a:hlink>
        <a:srgbClr val="255B6B"/>
      </a:hlink>
      <a:folHlink>
        <a:srgbClr val="9A343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12477</TotalTime>
  <Words>1188</Words>
  <Application>Microsoft Macintosh PowerPoint</Application>
  <PresentationFormat>On-screen Show (16:9)</PresentationFormat>
  <Paragraphs>108</Paragraphs>
  <Slides>15</Slides>
  <Notes>13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Noto Sans Symbols</vt:lpstr>
      <vt:lpstr>Office Theme</vt:lpstr>
      <vt:lpstr>Starting A(nother) OER Secondary School, The Itz’at STEAM Academy</vt:lpstr>
      <vt:lpstr>Itz’at STEAM Academy</vt:lpstr>
      <vt:lpstr>Why this team?</vt:lpstr>
      <vt:lpstr>A (Brief) History of OER</vt:lpstr>
      <vt:lpstr>Mountain Heights Experiences</vt:lpstr>
      <vt:lpstr>Itz’at STEAM Academy: OER Policy</vt:lpstr>
      <vt:lpstr>Key Elements of the Policy</vt:lpstr>
      <vt:lpstr>Copyright</vt:lpstr>
      <vt:lpstr>License</vt:lpstr>
      <vt:lpstr>Attribution &amp; Citation</vt:lpstr>
      <vt:lpstr>Students</vt:lpstr>
      <vt:lpstr>Publishing OER</vt:lpstr>
      <vt:lpstr>Support for Teachers</vt:lpstr>
      <vt:lpstr>Implementation Challenges</vt:lpstr>
      <vt:lpstr>Learn More</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Starting A(nother) OER Secondary School, The Itz’at STEAM Academy</dc:title>
  <dc:subject/>
  <dc:creator>Brandon Muramatsu, DeLaina Tonks, John Newport, Kirky DeLong, John Fila</dc:creator>
  <cp:keywords>OER</cp:keywords>
  <dc:description/>
  <cp:lastModifiedBy>Brandon Muramatsu</cp:lastModifiedBy>
  <cp:revision>120</cp:revision>
  <cp:lastPrinted>2022-06-28T23:34:24Z</cp:lastPrinted>
  <dcterms:created xsi:type="dcterms:W3CDTF">2016-08-25T20:03:49Z</dcterms:created>
  <dcterms:modified xsi:type="dcterms:W3CDTF">2024-03-27T17:37:00Z</dcterms:modified>
  <cp:category/>
</cp:coreProperties>
</file>